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46" r:id="rId2"/>
  </p:sldMasterIdLst>
  <p:notesMasterIdLst>
    <p:notesMasterId r:id="rId5"/>
  </p:notesMasterIdLst>
  <p:handoutMasterIdLst>
    <p:handoutMasterId r:id="rId6"/>
  </p:handoutMasterIdLst>
  <p:sldIdLst>
    <p:sldId id="257" r:id="rId3"/>
    <p:sldId id="270" r:id="rId4"/>
  </p:sldIdLst>
  <p:sldSz cx="10475913" cy="7559675"/>
  <p:notesSz cx="9926638" cy="6797675"/>
  <p:defaultTextStyle>
    <a:defPPr>
      <a:defRPr lang="en-US"/>
    </a:defPPr>
    <a:lvl1pPr marL="0" algn="l" defTabSz="953353" rtl="0" eaLnBrk="1" latinLnBrk="0" hangingPunct="1">
      <a:defRPr sz="1877" kern="1200">
        <a:solidFill>
          <a:schemeClr val="tx1"/>
        </a:solidFill>
        <a:latin typeface="+mn-lt"/>
        <a:ea typeface="+mn-ea"/>
        <a:cs typeface="+mn-cs"/>
      </a:defRPr>
    </a:lvl1pPr>
    <a:lvl2pPr marL="476677" algn="l" defTabSz="953353" rtl="0" eaLnBrk="1" latinLnBrk="0" hangingPunct="1">
      <a:defRPr sz="1877" kern="1200">
        <a:solidFill>
          <a:schemeClr val="tx1"/>
        </a:solidFill>
        <a:latin typeface="+mn-lt"/>
        <a:ea typeface="+mn-ea"/>
        <a:cs typeface="+mn-cs"/>
      </a:defRPr>
    </a:lvl2pPr>
    <a:lvl3pPr marL="953353" algn="l" defTabSz="953353" rtl="0" eaLnBrk="1" latinLnBrk="0" hangingPunct="1">
      <a:defRPr sz="1877" kern="1200">
        <a:solidFill>
          <a:schemeClr val="tx1"/>
        </a:solidFill>
        <a:latin typeface="+mn-lt"/>
        <a:ea typeface="+mn-ea"/>
        <a:cs typeface="+mn-cs"/>
      </a:defRPr>
    </a:lvl3pPr>
    <a:lvl4pPr marL="1430030" algn="l" defTabSz="953353" rtl="0" eaLnBrk="1" latinLnBrk="0" hangingPunct="1">
      <a:defRPr sz="1877" kern="1200">
        <a:solidFill>
          <a:schemeClr val="tx1"/>
        </a:solidFill>
        <a:latin typeface="+mn-lt"/>
        <a:ea typeface="+mn-ea"/>
        <a:cs typeface="+mn-cs"/>
      </a:defRPr>
    </a:lvl4pPr>
    <a:lvl5pPr marL="1906707" algn="l" defTabSz="953353" rtl="0" eaLnBrk="1" latinLnBrk="0" hangingPunct="1">
      <a:defRPr sz="1877" kern="1200">
        <a:solidFill>
          <a:schemeClr val="tx1"/>
        </a:solidFill>
        <a:latin typeface="+mn-lt"/>
        <a:ea typeface="+mn-ea"/>
        <a:cs typeface="+mn-cs"/>
      </a:defRPr>
    </a:lvl5pPr>
    <a:lvl6pPr marL="2383384" algn="l" defTabSz="953353" rtl="0" eaLnBrk="1" latinLnBrk="0" hangingPunct="1">
      <a:defRPr sz="1877" kern="1200">
        <a:solidFill>
          <a:schemeClr val="tx1"/>
        </a:solidFill>
        <a:latin typeface="+mn-lt"/>
        <a:ea typeface="+mn-ea"/>
        <a:cs typeface="+mn-cs"/>
      </a:defRPr>
    </a:lvl6pPr>
    <a:lvl7pPr marL="2860060" algn="l" defTabSz="953353" rtl="0" eaLnBrk="1" latinLnBrk="0" hangingPunct="1">
      <a:defRPr sz="1877" kern="1200">
        <a:solidFill>
          <a:schemeClr val="tx1"/>
        </a:solidFill>
        <a:latin typeface="+mn-lt"/>
        <a:ea typeface="+mn-ea"/>
        <a:cs typeface="+mn-cs"/>
      </a:defRPr>
    </a:lvl7pPr>
    <a:lvl8pPr marL="3336737" algn="l" defTabSz="953353" rtl="0" eaLnBrk="1" latinLnBrk="0" hangingPunct="1">
      <a:defRPr sz="1877" kern="1200">
        <a:solidFill>
          <a:schemeClr val="tx1"/>
        </a:solidFill>
        <a:latin typeface="+mn-lt"/>
        <a:ea typeface="+mn-ea"/>
        <a:cs typeface="+mn-cs"/>
      </a:defRPr>
    </a:lvl8pPr>
    <a:lvl9pPr marL="3813414" algn="l" defTabSz="953353" rtl="0" eaLnBrk="1" latinLnBrk="0" hangingPunct="1">
      <a:defRPr sz="1877"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8A4"/>
    <a:srgbClr val="D81636"/>
    <a:srgbClr val="1F4E79"/>
    <a:srgbClr val="BA0E0E"/>
    <a:srgbClr val="6E0ED8"/>
    <a:srgbClr val="333F50"/>
    <a:srgbClr val="096D0B"/>
    <a:srgbClr val="BD3C37"/>
    <a:srgbClr val="AF3936"/>
    <a:srgbClr val="73A5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5494" autoAdjust="0"/>
  </p:normalViewPr>
  <p:slideViewPr>
    <p:cSldViewPr snapToGrid="0">
      <p:cViewPr>
        <p:scale>
          <a:sx n="90" d="100"/>
          <a:sy n="90" d="100"/>
        </p:scale>
        <p:origin x="636" y="-7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61" d="100"/>
          <a:sy n="61" d="100"/>
        </p:scale>
        <p:origin x="238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1"/>
            <a:ext cx="4301544" cy="341065"/>
          </a:xfrm>
          <a:prstGeom prst="rect">
            <a:avLst/>
          </a:prstGeom>
        </p:spPr>
        <p:txBody>
          <a:bodyPr vert="horz" lIns="95563" tIns="47781" rIns="95563" bIns="47781" rtlCol="0"/>
          <a:lstStyle>
            <a:lvl1pPr algn="l" latinLnBrk="0">
              <a:defRPr kumimoji="1" lang="ja-JP" sz="1300"/>
            </a:lvl1pPr>
          </a:lstStyle>
          <a:p>
            <a:endParaRPr kumimoji="1" lang="ja-JP"/>
          </a:p>
        </p:txBody>
      </p:sp>
      <p:sp>
        <p:nvSpPr>
          <p:cNvPr id="3" name="日付プレースホルダー 2"/>
          <p:cNvSpPr>
            <a:spLocks noGrp="1"/>
          </p:cNvSpPr>
          <p:nvPr>
            <p:ph type="dt" sz="quarter" idx="1"/>
          </p:nvPr>
        </p:nvSpPr>
        <p:spPr>
          <a:xfrm>
            <a:off x="5622803" y="1"/>
            <a:ext cx="4301544" cy="341065"/>
          </a:xfrm>
          <a:prstGeom prst="rect">
            <a:avLst/>
          </a:prstGeom>
        </p:spPr>
        <p:txBody>
          <a:bodyPr vert="horz" lIns="95563" tIns="47781" rIns="95563" bIns="47781" rtlCol="0"/>
          <a:lstStyle>
            <a:lvl1pPr algn="r" latinLnBrk="0">
              <a:defRPr kumimoji="1" lang="ja-JP" sz="1300"/>
            </a:lvl1pPr>
          </a:lstStyle>
          <a:p>
            <a:fld id="{D63D5444-F62C-42C3-A75A-D9DBA807730F}" type="datetimeFigureOut">
              <a:rPr kumimoji="1" lang="en-US" altLang="ja-JP" smtClean="0"/>
              <a:t>3/13/2020</a:t>
            </a:fld>
            <a:endParaRPr kumimoji="1" lang="ja-JP"/>
          </a:p>
        </p:txBody>
      </p:sp>
      <p:sp>
        <p:nvSpPr>
          <p:cNvPr id="4" name="フッター プレースホルダー 3"/>
          <p:cNvSpPr>
            <a:spLocks noGrp="1"/>
          </p:cNvSpPr>
          <p:nvPr>
            <p:ph type="ftr" sz="quarter" idx="2"/>
          </p:nvPr>
        </p:nvSpPr>
        <p:spPr>
          <a:xfrm>
            <a:off x="5" y="6456614"/>
            <a:ext cx="4301544" cy="341063"/>
          </a:xfrm>
          <a:prstGeom prst="rect">
            <a:avLst/>
          </a:prstGeom>
        </p:spPr>
        <p:txBody>
          <a:bodyPr vert="horz" lIns="95563" tIns="47781" rIns="95563" bIns="47781" rtlCol="0" anchor="b"/>
          <a:lstStyle>
            <a:lvl1pPr algn="l" latinLnBrk="0">
              <a:defRPr kumimoji="1" lang="ja-JP" sz="1300"/>
            </a:lvl1pPr>
          </a:lstStyle>
          <a:p>
            <a:endParaRPr kumimoji="1" lang="ja-JP"/>
          </a:p>
        </p:txBody>
      </p:sp>
      <p:sp>
        <p:nvSpPr>
          <p:cNvPr id="5" name="スライド番号プレースホルダー 4"/>
          <p:cNvSpPr>
            <a:spLocks noGrp="1"/>
          </p:cNvSpPr>
          <p:nvPr>
            <p:ph type="sldNum" sz="quarter" idx="3"/>
          </p:nvPr>
        </p:nvSpPr>
        <p:spPr>
          <a:xfrm>
            <a:off x="5622803" y="6456614"/>
            <a:ext cx="4301544" cy="341063"/>
          </a:xfrm>
          <a:prstGeom prst="rect">
            <a:avLst/>
          </a:prstGeom>
        </p:spPr>
        <p:txBody>
          <a:bodyPr vert="horz" lIns="95563" tIns="47781" rIns="95563" bIns="47781" rtlCol="0" anchor="b"/>
          <a:lstStyle>
            <a:lvl1pPr algn="r" latinLnBrk="0">
              <a:defRPr kumimoji="1" lang="ja-JP" sz="1300"/>
            </a:lvl1pPr>
          </a:lstStyle>
          <a:p>
            <a:fld id="{84A4F617-7A30-41D4-AB86-5D833C98E18B}" type="slidenum">
              <a:rPr kumimoji="1" lang="ja-JP" smtClean="0"/>
              <a:t>‹#›</a:t>
            </a:fld>
            <a:endParaRPr kumimoji="1" lang="ja-JP"/>
          </a:p>
        </p:txBody>
      </p:sp>
    </p:spTree>
    <p:extLst>
      <p:ext uri="{BB962C8B-B14F-4D97-AF65-F5344CB8AC3E}">
        <p14:creationId xmlns:p14="http://schemas.microsoft.com/office/powerpoint/2010/main" val="994624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1"/>
            <a:ext cx="4301544" cy="341065"/>
          </a:xfrm>
          <a:prstGeom prst="rect">
            <a:avLst/>
          </a:prstGeom>
        </p:spPr>
        <p:txBody>
          <a:bodyPr vert="horz" lIns="95563" tIns="47781" rIns="95563" bIns="47781" rtlCol="0"/>
          <a:lstStyle>
            <a:lvl1pPr algn="l" latinLnBrk="0">
              <a:defRPr kumimoji="1" lang="ja-JP" sz="1300"/>
            </a:lvl1pPr>
          </a:lstStyle>
          <a:p>
            <a:endParaRPr kumimoji="1" lang="ja-JP"/>
          </a:p>
        </p:txBody>
      </p:sp>
      <p:sp>
        <p:nvSpPr>
          <p:cNvPr id="3" name="日付プレースホルダー 2"/>
          <p:cNvSpPr>
            <a:spLocks noGrp="1"/>
          </p:cNvSpPr>
          <p:nvPr>
            <p:ph type="dt" idx="1"/>
          </p:nvPr>
        </p:nvSpPr>
        <p:spPr>
          <a:xfrm>
            <a:off x="5622803" y="1"/>
            <a:ext cx="4301544" cy="341065"/>
          </a:xfrm>
          <a:prstGeom prst="rect">
            <a:avLst/>
          </a:prstGeom>
        </p:spPr>
        <p:txBody>
          <a:bodyPr vert="horz" lIns="95563" tIns="47781" rIns="95563" bIns="47781" rtlCol="0"/>
          <a:lstStyle>
            <a:lvl1pPr algn="r" latinLnBrk="0">
              <a:defRPr kumimoji="1" lang="ja-JP" sz="1300"/>
            </a:lvl1pPr>
          </a:lstStyle>
          <a:p>
            <a:fld id="{12CAA1FA-7B6A-47D2-8D61-F225D71B51FF}" type="datetimeFigureOut">
              <a:t>2020/3/13</a:t>
            </a:fld>
            <a:endParaRPr kumimoji="1" lang="ja-JP"/>
          </a:p>
        </p:txBody>
      </p:sp>
      <p:sp>
        <p:nvSpPr>
          <p:cNvPr id="4" name="スライド イメージ プレースホルダー 3"/>
          <p:cNvSpPr>
            <a:spLocks noGrp="1" noRot="1" noChangeAspect="1"/>
          </p:cNvSpPr>
          <p:nvPr>
            <p:ph type="sldImg" idx="2"/>
          </p:nvPr>
        </p:nvSpPr>
        <p:spPr>
          <a:xfrm>
            <a:off x="3373438" y="849313"/>
            <a:ext cx="3179762" cy="2295525"/>
          </a:xfrm>
          <a:prstGeom prst="rect">
            <a:avLst/>
          </a:prstGeom>
          <a:noFill/>
          <a:ln w="12700">
            <a:solidFill>
              <a:prstClr val="black"/>
            </a:solidFill>
          </a:ln>
        </p:spPr>
        <p:txBody>
          <a:bodyPr vert="horz" lIns="95563" tIns="47781" rIns="95563" bIns="47781" rtlCol="0" anchor="ctr"/>
          <a:lstStyle/>
          <a:p>
            <a:endParaRPr kumimoji="1" lang="ja-JP"/>
          </a:p>
        </p:txBody>
      </p:sp>
      <p:sp>
        <p:nvSpPr>
          <p:cNvPr id="5" name="ノート プレースホルダー 4"/>
          <p:cNvSpPr>
            <a:spLocks noGrp="1"/>
          </p:cNvSpPr>
          <p:nvPr>
            <p:ph type="body" sz="quarter" idx="3"/>
          </p:nvPr>
        </p:nvSpPr>
        <p:spPr>
          <a:xfrm>
            <a:off x="992664" y="3271382"/>
            <a:ext cx="7941310" cy="2676584"/>
          </a:xfrm>
          <a:prstGeom prst="rect">
            <a:avLst/>
          </a:prstGeom>
        </p:spPr>
        <p:txBody>
          <a:bodyPr vert="horz" lIns="95563" tIns="47781" rIns="95563" bIns="47781" rtlCol="0"/>
          <a:lstStyle/>
          <a:p>
            <a:pPr lvl="0"/>
            <a:r>
              <a:rPr kumimoji="1" lang="ja-JP"/>
              <a:t>マスター テキストのスタイルを編集するには、ここをクリック</a:t>
            </a:r>
          </a:p>
          <a:p>
            <a:pPr lvl="1"/>
            <a:r>
              <a:rPr kumimoji="1" lang="ja-JP"/>
              <a:t>第 2 レベル</a:t>
            </a:r>
          </a:p>
          <a:p>
            <a:pPr lvl="2"/>
            <a:r>
              <a:rPr kumimoji="1" lang="ja-JP"/>
              <a:t>第 3 レベル</a:t>
            </a:r>
          </a:p>
          <a:p>
            <a:pPr lvl="3"/>
            <a:r>
              <a:rPr kumimoji="1" lang="ja-JP"/>
              <a:t>第 4 レベル</a:t>
            </a:r>
          </a:p>
          <a:p>
            <a:pPr lvl="4"/>
            <a:r>
              <a:rPr kumimoji="1" lang="ja-JP"/>
              <a:t>第 5 レベル</a:t>
            </a:r>
          </a:p>
        </p:txBody>
      </p:sp>
      <p:sp>
        <p:nvSpPr>
          <p:cNvPr id="6" name="フッター プレースホルダー 5"/>
          <p:cNvSpPr>
            <a:spLocks noGrp="1"/>
          </p:cNvSpPr>
          <p:nvPr>
            <p:ph type="ftr" sz="quarter" idx="4"/>
          </p:nvPr>
        </p:nvSpPr>
        <p:spPr>
          <a:xfrm>
            <a:off x="5" y="6456614"/>
            <a:ext cx="4301544" cy="341063"/>
          </a:xfrm>
          <a:prstGeom prst="rect">
            <a:avLst/>
          </a:prstGeom>
        </p:spPr>
        <p:txBody>
          <a:bodyPr vert="horz" lIns="95563" tIns="47781" rIns="95563" bIns="47781" rtlCol="0" anchor="b"/>
          <a:lstStyle>
            <a:lvl1pPr algn="l" latinLnBrk="0">
              <a:defRPr kumimoji="1" lang="ja-JP" sz="1300"/>
            </a:lvl1pPr>
          </a:lstStyle>
          <a:p>
            <a:endParaRPr kumimoji="1" lang="ja-JP"/>
          </a:p>
        </p:txBody>
      </p:sp>
      <p:sp>
        <p:nvSpPr>
          <p:cNvPr id="7" name="スライド番号プレースホルダー 6"/>
          <p:cNvSpPr>
            <a:spLocks noGrp="1"/>
          </p:cNvSpPr>
          <p:nvPr>
            <p:ph type="sldNum" sz="quarter" idx="5"/>
          </p:nvPr>
        </p:nvSpPr>
        <p:spPr>
          <a:xfrm>
            <a:off x="5622803" y="6456614"/>
            <a:ext cx="4301544" cy="341063"/>
          </a:xfrm>
          <a:prstGeom prst="rect">
            <a:avLst/>
          </a:prstGeom>
        </p:spPr>
        <p:txBody>
          <a:bodyPr vert="horz" lIns="95563" tIns="47781" rIns="95563" bIns="47781" rtlCol="0" anchor="b"/>
          <a:lstStyle>
            <a:lvl1pPr algn="r" latinLnBrk="0">
              <a:defRPr kumimoji="1" lang="ja-JP" sz="1300"/>
            </a:lvl1pPr>
          </a:lstStyle>
          <a:p>
            <a:fld id="{1B9A179D-2D27-49E2-B022-8EDDA2EFE682}" type="slidenum">
              <a:t>‹#›</a:t>
            </a:fld>
            <a:endParaRPr kumimoji="1" lang="ja-JP"/>
          </a:p>
        </p:txBody>
      </p:sp>
    </p:spTree>
    <p:extLst>
      <p:ext uri="{BB962C8B-B14F-4D97-AF65-F5344CB8AC3E}">
        <p14:creationId xmlns:p14="http://schemas.microsoft.com/office/powerpoint/2010/main" val="1174603481"/>
      </p:ext>
    </p:extLst>
  </p:cSld>
  <p:clrMap bg1="lt1" tx1="dk1" bg2="lt2" tx2="dk2" accent1="accent1" accent2="accent2" accent3="accent3" accent4="accent4" accent5="accent5" accent6="accent6" hlink="hlink" folHlink="folHlink"/>
  <p:notesStyle>
    <a:lvl1pPr marL="0" algn="l" defTabSz="953353" rtl="0" eaLnBrk="1" latinLnBrk="0" hangingPunct="1">
      <a:defRPr kumimoji="1" lang="ja-JP" sz="1251" kern="1200">
        <a:solidFill>
          <a:schemeClr val="tx1"/>
        </a:solidFill>
        <a:latin typeface="+mn-lt"/>
        <a:ea typeface="+mn-ea"/>
        <a:cs typeface="+mn-cs"/>
      </a:defRPr>
    </a:lvl1pPr>
    <a:lvl2pPr marL="476677" algn="l" defTabSz="953353" rtl="0" eaLnBrk="1" latinLnBrk="0" hangingPunct="1">
      <a:defRPr kumimoji="1" lang="ja-JP" sz="1251" kern="1200">
        <a:solidFill>
          <a:schemeClr val="tx1"/>
        </a:solidFill>
        <a:latin typeface="+mn-lt"/>
        <a:ea typeface="+mn-ea"/>
        <a:cs typeface="+mn-cs"/>
      </a:defRPr>
    </a:lvl2pPr>
    <a:lvl3pPr marL="953353" algn="l" defTabSz="953353" rtl="0" eaLnBrk="1" latinLnBrk="0" hangingPunct="1">
      <a:defRPr kumimoji="1" lang="ja-JP" sz="1251" kern="1200">
        <a:solidFill>
          <a:schemeClr val="tx1"/>
        </a:solidFill>
        <a:latin typeface="+mn-lt"/>
        <a:ea typeface="+mn-ea"/>
        <a:cs typeface="+mn-cs"/>
      </a:defRPr>
    </a:lvl3pPr>
    <a:lvl4pPr marL="1430030" algn="l" defTabSz="953353" rtl="0" eaLnBrk="1" latinLnBrk="0" hangingPunct="1">
      <a:defRPr kumimoji="1" lang="ja-JP" sz="1251" kern="1200">
        <a:solidFill>
          <a:schemeClr val="tx1"/>
        </a:solidFill>
        <a:latin typeface="+mn-lt"/>
        <a:ea typeface="+mn-ea"/>
        <a:cs typeface="+mn-cs"/>
      </a:defRPr>
    </a:lvl4pPr>
    <a:lvl5pPr marL="1906707" algn="l" defTabSz="953353" rtl="0" eaLnBrk="1" latinLnBrk="0" hangingPunct="1">
      <a:defRPr kumimoji="1" lang="ja-JP" sz="1251" kern="1200">
        <a:solidFill>
          <a:schemeClr val="tx1"/>
        </a:solidFill>
        <a:latin typeface="+mn-lt"/>
        <a:ea typeface="+mn-ea"/>
        <a:cs typeface="+mn-cs"/>
      </a:defRPr>
    </a:lvl5pPr>
    <a:lvl6pPr marL="2383384" algn="l" defTabSz="953353" rtl="0" eaLnBrk="1" latinLnBrk="0" hangingPunct="1">
      <a:defRPr kumimoji="1" lang="ja-JP" sz="1251" kern="1200">
        <a:solidFill>
          <a:schemeClr val="tx1"/>
        </a:solidFill>
        <a:latin typeface="+mn-lt"/>
        <a:ea typeface="+mn-ea"/>
        <a:cs typeface="+mn-cs"/>
      </a:defRPr>
    </a:lvl6pPr>
    <a:lvl7pPr marL="2860060" algn="l" defTabSz="953353" rtl="0" eaLnBrk="1" latinLnBrk="0" hangingPunct="1">
      <a:defRPr kumimoji="1" lang="ja-JP" sz="1251" kern="1200">
        <a:solidFill>
          <a:schemeClr val="tx1"/>
        </a:solidFill>
        <a:latin typeface="+mn-lt"/>
        <a:ea typeface="+mn-ea"/>
        <a:cs typeface="+mn-cs"/>
      </a:defRPr>
    </a:lvl7pPr>
    <a:lvl8pPr marL="3336737" algn="l" defTabSz="953353" rtl="0" eaLnBrk="1" latinLnBrk="0" hangingPunct="1">
      <a:defRPr kumimoji="1" lang="ja-JP" sz="1251" kern="1200">
        <a:solidFill>
          <a:schemeClr val="tx1"/>
        </a:solidFill>
        <a:latin typeface="+mn-lt"/>
        <a:ea typeface="+mn-ea"/>
        <a:cs typeface="+mn-cs"/>
      </a:defRPr>
    </a:lvl8pPr>
    <a:lvl9pPr marL="3813414" algn="l" defTabSz="953353" rtl="0" eaLnBrk="1" latinLnBrk="0" hangingPunct="1">
      <a:defRPr kumimoji="1" lang="ja-JP" sz="125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373438" y="849313"/>
            <a:ext cx="3179762" cy="229552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B9A179D-2D27-49E2-B022-8EDDA2EFE682}" type="slidenum">
              <a:rPr lang="en-US" altLang="ja-JP" smtClean="0"/>
              <a:t>1</a:t>
            </a:fld>
            <a:endParaRPr kumimoji="1" lang="ja-JP" altLang="en-US"/>
          </a:p>
        </p:txBody>
      </p:sp>
    </p:spTree>
    <p:extLst>
      <p:ext uri="{BB962C8B-B14F-4D97-AF65-F5344CB8AC3E}">
        <p14:creationId xmlns:p14="http://schemas.microsoft.com/office/powerpoint/2010/main" val="1447092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85694" y="1237199"/>
            <a:ext cx="8904526"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09490" y="3970582"/>
            <a:ext cx="7856935"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3/13/2020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325309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7FA81B5-97A4-4601-B096-4D0DD7DC8DFC}" type="datetime5">
              <a:rPr lang="en-US" altLang="ja-JP" smtClean="0"/>
              <a:pPr/>
              <a:t>13-Mar-20</a:t>
            </a:fld>
            <a:endParaRPr lang="ja-JP" altLang="en-US" dirty="0"/>
          </a:p>
        </p:txBody>
      </p:sp>
      <p:sp>
        <p:nvSpPr>
          <p:cNvPr id="5" name="Footer Placeholder 4"/>
          <p:cNvSpPr>
            <a:spLocks noGrp="1"/>
          </p:cNvSpPr>
          <p:nvPr>
            <p:ph type="ftr" sz="quarter" idx="11"/>
          </p:nvPr>
        </p:nvSpPr>
        <p:spPr/>
        <p:txBody>
          <a:bodyPr/>
          <a:lstStyle/>
          <a:p>
            <a:endParaRPr lang="ja-JP" altLang="en-US" dirty="0"/>
          </a:p>
        </p:txBody>
      </p:sp>
      <p:sp>
        <p:nvSpPr>
          <p:cNvPr id="6" name="Slide Number Placeholder 5"/>
          <p:cNvSpPr>
            <a:spLocks noGrp="1"/>
          </p:cNvSpPr>
          <p:nvPr>
            <p:ph type="sldNum" sz="quarter" idx="12"/>
          </p:nvPr>
        </p:nvSpPr>
        <p:spPr/>
        <p:txBody>
          <a:bodyPr/>
          <a:lstStyle/>
          <a:p>
            <a:fld id="{A7F8E3F6-DE14-48B2-B2BC-6FABA9630FB8}" type="slidenum">
              <a:rPr lang="en-US" altLang="ja-JP" smtClean="0"/>
              <a:pPr/>
              <a:t>‹#›</a:t>
            </a:fld>
            <a:endParaRPr lang="en-US" altLang="ja-JP"/>
          </a:p>
        </p:txBody>
      </p:sp>
    </p:spTree>
    <p:extLst>
      <p:ext uri="{BB962C8B-B14F-4D97-AF65-F5344CB8AC3E}">
        <p14:creationId xmlns:p14="http://schemas.microsoft.com/office/powerpoint/2010/main" val="1107243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96827" y="402485"/>
            <a:ext cx="2258869"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20222" y="402485"/>
            <a:ext cx="6645657"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7FA81B5-97A4-4601-B096-4D0DD7DC8DFC}" type="datetime5">
              <a:rPr lang="en-US" altLang="ja-JP" smtClean="0"/>
              <a:pPr/>
              <a:t>13-Mar-20</a:t>
            </a:fld>
            <a:endParaRPr lang="ja-JP" altLang="en-US" dirty="0"/>
          </a:p>
        </p:txBody>
      </p:sp>
      <p:sp>
        <p:nvSpPr>
          <p:cNvPr id="5" name="Footer Placeholder 4"/>
          <p:cNvSpPr>
            <a:spLocks noGrp="1"/>
          </p:cNvSpPr>
          <p:nvPr>
            <p:ph type="ftr" sz="quarter" idx="11"/>
          </p:nvPr>
        </p:nvSpPr>
        <p:spPr/>
        <p:txBody>
          <a:bodyPr/>
          <a:lstStyle/>
          <a:p>
            <a:endParaRPr lang="ja-JP" altLang="en-US" dirty="0"/>
          </a:p>
        </p:txBody>
      </p:sp>
      <p:sp>
        <p:nvSpPr>
          <p:cNvPr id="6" name="Slide Number Placeholder 5"/>
          <p:cNvSpPr>
            <a:spLocks noGrp="1"/>
          </p:cNvSpPr>
          <p:nvPr>
            <p:ph type="sldNum" sz="quarter" idx="12"/>
          </p:nvPr>
        </p:nvSpPr>
        <p:spPr/>
        <p:txBody>
          <a:bodyPr/>
          <a:lstStyle/>
          <a:p>
            <a:fld id="{A7F8E3F6-DE14-48B2-B2BC-6FABA9630FB8}" type="slidenum">
              <a:rPr lang="en-US" altLang="ja-JP" smtClean="0"/>
              <a:pPr/>
              <a:t>‹#›</a:t>
            </a:fld>
            <a:endParaRPr lang="en-US" altLang="ja-JP"/>
          </a:p>
        </p:txBody>
      </p:sp>
    </p:spTree>
    <p:extLst>
      <p:ext uri="{BB962C8B-B14F-4D97-AF65-F5344CB8AC3E}">
        <p14:creationId xmlns:p14="http://schemas.microsoft.com/office/powerpoint/2010/main" val="2896991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画像付き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13067" y="2065281"/>
            <a:ext cx="4399884" cy="2822279"/>
          </a:xfrm>
        </p:spPr>
        <p:txBody>
          <a:bodyPr anchor="b">
            <a:normAutofit/>
          </a:bodyPr>
          <a:lstStyle>
            <a:lvl1pPr algn="l" latinLnBrk="0">
              <a:defRPr kumimoji="1" lang="ja-JP" sz="3261">
                <a:solidFill>
                  <a:schemeClr val="tx1"/>
                </a:solidFill>
              </a:defRPr>
            </a:lvl1pPr>
          </a:lstStyle>
          <a:p>
            <a:r>
              <a:rPr kumimoji="1" lang="ja-JP" altLang="en-US"/>
              <a:t>マスター タイトルの書式設定</a:t>
            </a:r>
            <a:endParaRPr kumimoji="1" lang="ja-JP" dirty="0"/>
          </a:p>
        </p:txBody>
      </p:sp>
      <p:sp>
        <p:nvSpPr>
          <p:cNvPr id="3" name="サブタイトル 2"/>
          <p:cNvSpPr>
            <a:spLocks noGrp="1"/>
          </p:cNvSpPr>
          <p:nvPr>
            <p:ph type="subTitle" idx="1"/>
          </p:nvPr>
        </p:nvSpPr>
        <p:spPr>
          <a:xfrm>
            <a:off x="1113067" y="5039783"/>
            <a:ext cx="4399884" cy="1763924"/>
          </a:xfrm>
        </p:spPr>
        <p:txBody>
          <a:bodyPr/>
          <a:lstStyle>
            <a:lvl1pPr marL="0" indent="0" algn="l" latinLnBrk="0">
              <a:buNone/>
              <a:defRPr kumimoji="1" lang="ja-JP" sz="1957"/>
            </a:lvl1pPr>
            <a:lvl2pPr marL="372847" indent="0" algn="ctr" latinLnBrk="0">
              <a:buNone/>
              <a:defRPr kumimoji="1" lang="ja-JP" sz="1632"/>
            </a:lvl2pPr>
            <a:lvl3pPr marL="745696" indent="0" algn="ctr" latinLnBrk="0">
              <a:buNone/>
              <a:defRPr kumimoji="1" lang="ja-JP" sz="1468"/>
            </a:lvl3pPr>
            <a:lvl4pPr marL="1118545" indent="0" algn="ctr" latinLnBrk="0">
              <a:buNone/>
              <a:defRPr kumimoji="1" lang="ja-JP" sz="1305"/>
            </a:lvl4pPr>
            <a:lvl5pPr marL="1491393" indent="0" algn="ctr" latinLnBrk="0">
              <a:buNone/>
              <a:defRPr kumimoji="1" lang="ja-JP" sz="1305"/>
            </a:lvl5pPr>
            <a:lvl6pPr marL="1864242" indent="0" algn="ctr" latinLnBrk="0">
              <a:buNone/>
              <a:defRPr kumimoji="1" lang="ja-JP" sz="1305"/>
            </a:lvl6pPr>
            <a:lvl7pPr marL="2237087" indent="0" algn="ctr" latinLnBrk="0">
              <a:buNone/>
              <a:defRPr kumimoji="1" lang="ja-JP" sz="1305"/>
            </a:lvl7pPr>
            <a:lvl8pPr marL="2609937" indent="0" algn="ctr" latinLnBrk="0">
              <a:buNone/>
              <a:defRPr kumimoji="1" lang="ja-JP" sz="1305"/>
            </a:lvl8pPr>
            <a:lvl9pPr marL="2982784" indent="0" algn="ctr" latinLnBrk="0">
              <a:buNone/>
              <a:defRPr kumimoji="1" lang="ja-JP" sz="1305"/>
            </a:lvl9pPr>
          </a:lstStyle>
          <a:p>
            <a:r>
              <a:rPr kumimoji="1" lang="ja-JP" altLang="en-US"/>
              <a:t>マスター サブタイトルの書式設定</a:t>
            </a:r>
            <a:endParaRPr kumimoji="1" lang="ja-JP" dirty="0"/>
          </a:p>
        </p:txBody>
      </p:sp>
      <p:sp>
        <p:nvSpPr>
          <p:cNvPr id="15" name="画像プレースホルダー 14"/>
          <p:cNvSpPr>
            <a:spLocks noGrp="1"/>
          </p:cNvSpPr>
          <p:nvPr>
            <p:ph type="pic" sz="quarter" idx="10"/>
          </p:nvPr>
        </p:nvSpPr>
        <p:spPr>
          <a:xfrm>
            <a:off x="5794501" y="2"/>
            <a:ext cx="4681421" cy="7559675"/>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a:noAutofit/>
          </a:bodyPr>
          <a:lstStyle>
            <a:lvl1pPr marL="0" indent="0" algn="ctr" latinLnBrk="0">
              <a:buNone/>
              <a:defRPr kumimoji="1" lang="ja-JP" sz="2284">
                <a:solidFill>
                  <a:schemeClr val="bg1"/>
                </a:solidFill>
              </a:defRPr>
            </a:lvl1pPr>
          </a:lstStyle>
          <a:p>
            <a:r>
              <a:rPr kumimoji="1" lang="ja-JP" altLang="en-US"/>
              <a:t>図を追加</a:t>
            </a:r>
            <a:endParaRPr kumimoji="1" lang="ja-JP"/>
          </a:p>
        </p:txBody>
      </p:sp>
    </p:spTree>
    <p:extLst>
      <p:ext uri="{BB962C8B-B14F-4D97-AF65-F5344CB8AC3E}">
        <p14:creationId xmlns:p14="http://schemas.microsoft.com/office/powerpoint/2010/main" val="1911142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endParaRPr kumimoji="1" lang="ja-JP"/>
          </a:p>
        </p:txBody>
      </p:sp>
      <p:sp>
        <p:nvSpPr>
          <p:cNvPr id="4" name="コンテンツ プレースホルダー 3"/>
          <p:cNvSpPr>
            <a:spLocks noGrp="1"/>
          </p:cNvSpPr>
          <p:nvPr>
            <p:ph sz="half" idx="2"/>
          </p:nvPr>
        </p:nvSpPr>
        <p:spPr>
          <a:xfrm>
            <a:off x="5172062" y="2015925"/>
            <a:ext cx="3928467" cy="478779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dirty="0"/>
          </a:p>
        </p:txBody>
      </p:sp>
      <p:sp>
        <p:nvSpPr>
          <p:cNvPr id="5" name="日付プレースホルダー 4"/>
          <p:cNvSpPr>
            <a:spLocks noGrp="1"/>
          </p:cNvSpPr>
          <p:nvPr>
            <p:ph type="dt" sz="half" idx="10"/>
          </p:nvPr>
        </p:nvSpPr>
        <p:spPr/>
        <p:txBody>
          <a:bodyPr/>
          <a:lstStyle/>
          <a:p>
            <a:fld id="{A79A3335-6331-4872-A8B7-ECD55539F4D0}" type="datetimeFigureOut">
              <a:t>2020/3/13</a:t>
            </a:fld>
            <a:endParaRPr kumimoji="1" lang="ja-JP"/>
          </a:p>
        </p:txBody>
      </p:sp>
      <p:sp>
        <p:nvSpPr>
          <p:cNvPr id="6" name="フッター プレースホルダー 5"/>
          <p:cNvSpPr>
            <a:spLocks noGrp="1"/>
          </p:cNvSpPr>
          <p:nvPr>
            <p:ph type="ftr" sz="quarter" idx="11"/>
          </p:nvPr>
        </p:nvSpPr>
        <p:spPr/>
        <p:txBody>
          <a:bodyPr/>
          <a:lstStyle/>
          <a:p>
            <a:endParaRPr kumimoji="1" lang="ja-JP"/>
          </a:p>
        </p:txBody>
      </p:sp>
      <p:sp>
        <p:nvSpPr>
          <p:cNvPr id="7" name="スライド番号プレースホルダー 6"/>
          <p:cNvSpPr>
            <a:spLocks noGrp="1"/>
          </p:cNvSpPr>
          <p:nvPr>
            <p:ph type="sldNum" sz="quarter" idx="12"/>
          </p:nvPr>
        </p:nvSpPr>
        <p:spPr/>
        <p:txBody>
          <a:bodyPr/>
          <a:lstStyle/>
          <a:p>
            <a:fld id="{A7F8E3F6-DE14-48B2-B2BC-6FABA9630FB8}" type="slidenum">
              <a:t>‹#›</a:t>
            </a:fld>
            <a:endParaRPr kumimoji="1" lang="ja-JP"/>
          </a:p>
        </p:txBody>
      </p:sp>
      <p:sp>
        <p:nvSpPr>
          <p:cNvPr id="8" name="コンテンツ プレースホルダー 3"/>
          <p:cNvSpPr>
            <a:spLocks noGrp="1"/>
          </p:cNvSpPr>
          <p:nvPr>
            <p:ph sz="half" idx="13"/>
          </p:nvPr>
        </p:nvSpPr>
        <p:spPr>
          <a:xfrm>
            <a:off x="1221352" y="2002454"/>
            <a:ext cx="3928467" cy="478779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dirty="0"/>
          </a:p>
        </p:txBody>
      </p:sp>
    </p:spTree>
    <p:extLst>
      <p:ext uri="{BB962C8B-B14F-4D97-AF65-F5344CB8AC3E}">
        <p14:creationId xmlns:p14="http://schemas.microsoft.com/office/powerpoint/2010/main" val="2448206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1113068" y="281242"/>
            <a:ext cx="8249783" cy="1142935"/>
          </a:xfrm>
        </p:spPr>
        <p:txBody>
          <a:bodyPr/>
          <a:lstStyle/>
          <a:p>
            <a:r>
              <a:rPr kumimoji="1" lang="ja-JP" altLang="en-US"/>
              <a:t>マスター タイトルの書式設定</a:t>
            </a:r>
            <a:endParaRPr kumimoji="1" lang="ja-JP" dirty="0"/>
          </a:p>
        </p:txBody>
      </p:sp>
      <p:sp>
        <p:nvSpPr>
          <p:cNvPr id="4" name="コンテンツ プレースホルダー 3"/>
          <p:cNvSpPr>
            <a:spLocks noGrp="1"/>
          </p:cNvSpPr>
          <p:nvPr>
            <p:ph sz="half" idx="2"/>
          </p:nvPr>
        </p:nvSpPr>
        <p:spPr>
          <a:xfrm>
            <a:off x="1113069" y="2981872"/>
            <a:ext cx="3928467" cy="382183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dirty="0"/>
          </a:p>
        </p:txBody>
      </p:sp>
      <p:sp>
        <p:nvSpPr>
          <p:cNvPr id="5" name="テキスト プレースホルダー 4"/>
          <p:cNvSpPr>
            <a:spLocks noGrp="1"/>
          </p:cNvSpPr>
          <p:nvPr>
            <p:ph type="body" sz="quarter" idx="3"/>
          </p:nvPr>
        </p:nvSpPr>
        <p:spPr>
          <a:xfrm>
            <a:off x="5434384" y="2015936"/>
            <a:ext cx="3928467" cy="934460"/>
          </a:xfrm>
        </p:spPr>
        <p:txBody>
          <a:bodyPr anchor="ctr">
            <a:normAutofit/>
          </a:bodyPr>
          <a:lstStyle>
            <a:lvl1pPr marL="0" indent="0" latinLnBrk="0">
              <a:buNone/>
              <a:defRPr kumimoji="1" lang="ja-JP" sz="2120" b="0"/>
            </a:lvl1pPr>
            <a:lvl2pPr marL="372847" indent="0" latinLnBrk="0">
              <a:buNone/>
              <a:defRPr kumimoji="1" lang="ja-JP" sz="1632" b="1"/>
            </a:lvl2pPr>
            <a:lvl3pPr marL="745696" indent="0" latinLnBrk="0">
              <a:buNone/>
              <a:defRPr kumimoji="1" lang="ja-JP" sz="1468" b="1"/>
            </a:lvl3pPr>
            <a:lvl4pPr marL="1118545" indent="0" latinLnBrk="0">
              <a:buNone/>
              <a:defRPr kumimoji="1" lang="ja-JP" sz="1305" b="1"/>
            </a:lvl4pPr>
            <a:lvl5pPr marL="1491393" indent="0" latinLnBrk="0">
              <a:buNone/>
              <a:defRPr kumimoji="1" lang="ja-JP" sz="1305" b="1"/>
            </a:lvl5pPr>
            <a:lvl6pPr marL="1864242" indent="0" latinLnBrk="0">
              <a:buNone/>
              <a:defRPr kumimoji="1" lang="ja-JP" sz="1305" b="1"/>
            </a:lvl6pPr>
            <a:lvl7pPr marL="2237087" indent="0" latinLnBrk="0">
              <a:buNone/>
              <a:defRPr kumimoji="1" lang="ja-JP" sz="1305" b="1"/>
            </a:lvl7pPr>
            <a:lvl8pPr marL="2609937" indent="0" latinLnBrk="0">
              <a:buNone/>
              <a:defRPr kumimoji="1" lang="ja-JP" sz="1305" b="1"/>
            </a:lvl8pPr>
            <a:lvl9pPr marL="2982784" indent="0" latinLnBrk="0">
              <a:buNone/>
              <a:defRPr kumimoji="1" lang="ja-JP" sz="1305"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434384" y="2981872"/>
            <a:ext cx="3928467" cy="382183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dirty="0"/>
          </a:p>
        </p:txBody>
      </p:sp>
      <p:sp>
        <p:nvSpPr>
          <p:cNvPr id="7" name="日付プレースホルダー 6"/>
          <p:cNvSpPr>
            <a:spLocks noGrp="1"/>
          </p:cNvSpPr>
          <p:nvPr>
            <p:ph type="dt" sz="half" idx="10"/>
          </p:nvPr>
        </p:nvSpPr>
        <p:spPr/>
        <p:txBody>
          <a:bodyPr/>
          <a:lstStyle/>
          <a:p>
            <a:fld id="{A79A3335-6331-4872-A8B7-ECD55539F4D0}" type="datetimeFigureOut">
              <a:t>2020/3/13</a:t>
            </a:fld>
            <a:endParaRPr kumimoji="1" lang="ja-JP"/>
          </a:p>
        </p:txBody>
      </p:sp>
      <p:sp>
        <p:nvSpPr>
          <p:cNvPr id="8" name="フッター プレースホルダー 7"/>
          <p:cNvSpPr>
            <a:spLocks noGrp="1"/>
          </p:cNvSpPr>
          <p:nvPr>
            <p:ph type="ftr" sz="quarter" idx="11"/>
          </p:nvPr>
        </p:nvSpPr>
        <p:spPr/>
        <p:txBody>
          <a:bodyPr/>
          <a:lstStyle/>
          <a:p>
            <a:endParaRPr kumimoji="1" lang="ja-JP"/>
          </a:p>
        </p:txBody>
      </p:sp>
      <p:sp>
        <p:nvSpPr>
          <p:cNvPr id="9" name="スライド番号プレースホルダー 8"/>
          <p:cNvSpPr>
            <a:spLocks noGrp="1"/>
          </p:cNvSpPr>
          <p:nvPr>
            <p:ph type="sldNum" sz="quarter" idx="12"/>
          </p:nvPr>
        </p:nvSpPr>
        <p:spPr/>
        <p:txBody>
          <a:bodyPr/>
          <a:lstStyle/>
          <a:p>
            <a:fld id="{A7F8E3F6-DE14-48B2-B2BC-6FABA9630FB8}" type="slidenum">
              <a:t>‹#›</a:t>
            </a:fld>
            <a:endParaRPr kumimoji="1" lang="ja-JP"/>
          </a:p>
        </p:txBody>
      </p:sp>
      <p:sp>
        <p:nvSpPr>
          <p:cNvPr id="10" name="テキスト プレースホルダー 4"/>
          <p:cNvSpPr>
            <a:spLocks noGrp="1"/>
          </p:cNvSpPr>
          <p:nvPr>
            <p:ph type="body" sz="quarter" idx="13"/>
          </p:nvPr>
        </p:nvSpPr>
        <p:spPr>
          <a:xfrm>
            <a:off x="1137409" y="2029890"/>
            <a:ext cx="3928467" cy="934460"/>
          </a:xfrm>
        </p:spPr>
        <p:txBody>
          <a:bodyPr anchor="ctr">
            <a:normAutofit/>
          </a:bodyPr>
          <a:lstStyle>
            <a:lvl1pPr marL="0" indent="0" latinLnBrk="0">
              <a:buNone/>
              <a:defRPr kumimoji="1" lang="ja-JP" sz="2120" b="0"/>
            </a:lvl1pPr>
            <a:lvl2pPr marL="372847" indent="0" latinLnBrk="0">
              <a:buNone/>
              <a:defRPr kumimoji="1" lang="ja-JP" sz="1632" b="1"/>
            </a:lvl2pPr>
            <a:lvl3pPr marL="745696" indent="0" latinLnBrk="0">
              <a:buNone/>
              <a:defRPr kumimoji="1" lang="ja-JP" sz="1468" b="1"/>
            </a:lvl3pPr>
            <a:lvl4pPr marL="1118545" indent="0" latinLnBrk="0">
              <a:buNone/>
              <a:defRPr kumimoji="1" lang="ja-JP" sz="1305" b="1"/>
            </a:lvl4pPr>
            <a:lvl5pPr marL="1491393" indent="0" latinLnBrk="0">
              <a:buNone/>
              <a:defRPr kumimoji="1" lang="ja-JP" sz="1305" b="1"/>
            </a:lvl5pPr>
            <a:lvl6pPr marL="1864242" indent="0" latinLnBrk="0">
              <a:buNone/>
              <a:defRPr kumimoji="1" lang="ja-JP" sz="1305" b="1"/>
            </a:lvl6pPr>
            <a:lvl7pPr marL="2237087" indent="0" latinLnBrk="0">
              <a:buNone/>
              <a:defRPr kumimoji="1" lang="ja-JP" sz="1305" b="1"/>
            </a:lvl7pPr>
            <a:lvl8pPr marL="2609937" indent="0" latinLnBrk="0">
              <a:buNone/>
              <a:defRPr kumimoji="1" lang="ja-JP" sz="1305" b="1"/>
            </a:lvl8pPr>
            <a:lvl9pPr marL="2982784" indent="0" latinLnBrk="0">
              <a:buNone/>
              <a:defRPr kumimoji="1" lang="ja-JP" sz="1305" b="1"/>
            </a:lvl9pPr>
          </a:lstStyle>
          <a:p>
            <a:pPr lvl="0"/>
            <a:r>
              <a:rPr kumimoji="1" lang="ja-JP" altLang="en-US"/>
              <a:t>マスター テキストの書式設定</a:t>
            </a:r>
          </a:p>
        </p:txBody>
      </p:sp>
    </p:spTree>
    <p:extLst>
      <p:ext uri="{BB962C8B-B14F-4D97-AF65-F5344CB8AC3E}">
        <p14:creationId xmlns:p14="http://schemas.microsoft.com/office/powerpoint/2010/main" val="2602360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79A3335-6331-4872-A8B7-ECD55539F4D0}" type="datetimeFigureOut">
              <a:rPr lang="en-US" altLang="ja-JP" smtClean="0"/>
              <a:t>3/13/2020</a:t>
            </a:fld>
            <a:endParaRPr kumimoji="1" lang="ja-JP" altLang="en-US"/>
          </a:p>
        </p:txBody>
      </p:sp>
      <p:sp>
        <p:nvSpPr>
          <p:cNvPr id="5" name="Footer Placeholder 4"/>
          <p:cNvSpPr>
            <a:spLocks noGrp="1"/>
          </p:cNvSpPr>
          <p:nvPr>
            <p:ph type="ftr" sz="quarter" idx="11"/>
          </p:nvPr>
        </p:nvSpPr>
        <p:spPr/>
        <p:txBody>
          <a:bodyPr/>
          <a:lstStyle/>
          <a:p>
            <a:endParaRPr kumimoji="1" lang="ja-JP"/>
          </a:p>
        </p:txBody>
      </p:sp>
      <p:sp>
        <p:nvSpPr>
          <p:cNvPr id="6" name="Slide Number Placeholder 5"/>
          <p:cNvSpPr>
            <a:spLocks noGrp="1"/>
          </p:cNvSpPr>
          <p:nvPr>
            <p:ph type="sldNum" sz="quarter" idx="12"/>
          </p:nvPr>
        </p:nvSpPr>
        <p:spPr/>
        <p:txBody>
          <a:bodyPr/>
          <a:lstStyle/>
          <a:p>
            <a:fld id="{A7F8E3F6-DE14-48B2-B2BC-6FABA9630FB8}" type="slidenum">
              <a:rPr lang="en-US" altLang="ja-JP" smtClean="0"/>
              <a:t>‹#›</a:t>
            </a:fld>
            <a:endParaRPr kumimoji="1" lang="ja-JP" altLang="en-US"/>
          </a:p>
        </p:txBody>
      </p:sp>
    </p:spTree>
    <p:extLst>
      <p:ext uri="{BB962C8B-B14F-4D97-AF65-F5344CB8AC3E}">
        <p14:creationId xmlns:p14="http://schemas.microsoft.com/office/powerpoint/2010/main" val="4163454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14763" y="1884671"/>
            <a:ext cx="9035475"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14763" y="5059035"/>
            <a:ext cx="9035475"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64DE79-268F-4C1A-8933-263129D2AF90}" type="datetimeFigureOut">
              <a:rPr lang="en-US" smtClean="0"/>
              <a:t>3/13/2020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850771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20220" y="2012414"/>
            <a:ext cx="4452263"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303432" y="2012414"/>
            <a:ext cx="4452263"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79A3335-6331-4872-A8B7-ECD55539F4D0}" type="datetimeFigureOut">
              <a:rPr lang="en-US" altLang="ja-JP" smtClean="0"/>
              <a:t>3/13/2020</a:t>
            </a:fld>
            <a:endParaRPr kumimoji="1" lang="ja-JP" altLang="en-US"/>
          </a:p>
        </p:txBody>
      </p:sp>
      <p:sp>
        <p:nvSpPr>
          <p:cNvPr id="6" name="Footer Placeholder 5"/>
          <p:cNvSpPr>
            <a:spLocks noGrp="1"/>
          </p:cNvSpPr>
          <p:nvPr>
            <p:ph type="ftr" sz="quarter" idx="11"/>
          </p:nvPr>
        </p:nvSpPr>
        <p:spPr/>
        <p:txBody>
          <a:bodyPr/>
          <a:lstStyle/>
          <a:p>
            <a:endParaRPr kumimoji="1" lang="ja-JP"/>
          </a:p>
        </p:txBody>
      </p:sp>
      <p:sp>
        <p:nvSpPr>
          <p:cNvPr id="7" name="Slide Number Placeholder 6"/>
          <p:cNvSpPr>
            <a:spLocks noGrp="1"/>
          </p:cNvSpPr>
          <p:nvPr>
            <p:ph type="sldNum" sz="quarter" idx="12"/>
          </p:nvPr>
        </p:nvSpPr>
        <p:spPr/>
        <p:txBody>
          <a:bodyPr/>
          <a:lstStyle/>
          <a:p>
            <a:fld id="{A7F8E3F6-DE14-48B2-B2BC-6FABA9630FB8}" type="slidenum">
              <a:rPr lang="en-US" altLang="ja-JP" smtClean="0"/>
              <a:t>‹#›</a:t>
            </a:fld>
            <a:endParaRPr kumimoji="1" lang="ja-JP" altLang="en-US"/>
          </a:p>
        </p:txBody>
      </p:sp>
    </p:spTree>
    <p:extLst>
      <p:ext uri="{BB962C8B-B14F-4D97-AF65-F5344CB8AC3E}">
        <p14:creationId xmlns:p14="http://schemas.microsoft.com/office/powerpoint/2010/main" val="807126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21584" y="402484"/>
            <a:ext cx="9035475"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21584" y="1853171"/>
            <a:ext cx="4431802"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21584" y="2761381"/>
            <a:ext cx="4431802"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303431" y="1853171"/>
            <a:ext cx="4453628"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303431" y="2761381"/>
            <a:ext cx="4453628"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79A3335-6331-4872-A8B7-ECD55539F4D0}" type="datetimeFigureOut">
              <a:rPr lang="en-US" altLang="ja-JP" smtClean="0"/>
              <a:t>3/13/2020</a:t>
            </a:fld>
            <a:endParaRPr kumimoji="1" lang="ja-JP" altLang="en-US"/>
          </a:p>
        </p:txBody>
      </p:sp>
      <p:sp>
        <p:nvSpPr>
          <p:cNvPr id="8" name="Footer Placeholder 7"/>
          <p:cNvSpPr>
            <a:spLocks noGrp="1"/>
          </p:cNvSpPr>
          <p:nvPr>
            <p:ph type="ftr" sz="quarter" idx="11"/>
          </p:nvPr>
        </p:nvSpPr>
        <p:spPr/>
        <p:txBody>
          <a:bodyPr/>
          <a:lstStyle/>
          <a:p>
            <a:endParaRPr kumimoji="1" lang="ja-JP"/>
          </a:p>
        </p:txBody>
      </p:sp>
      <p:sp>
        <p:nvSpPr>
          <p:cNvPr id="9" name="Slide Number Placeholder 8"/>
          <p:cNvSpPr>
            <a:spLocks noGrp="1"/>
          </p:cNvSpPr>
          <p:nvPr>
            <p:ph type="sldNum" sz="quarter" idx="12"/>
          </p:nvPr>
        </p:nvSpPr>
        <p:spPr/>
        <p:txBody>
          <a:bodyPr/>
          <a:lstStyle/>
          <a:p>
            <a:fld id="{A7F8E3F6-DE14-48B2-B2BC-6FABA9630FB8}" type="slidenum">
              <a:rPr lang="en-US" altLang="ja-JP" smtClean="0"/>
              <a:t>‹#›</a:t>
            </a:fld>
            <a:endParaRPr kumimoji="1" lang="ja-JP" altLang="en-US"/>
          </a:p>
        </p:txBody>
      </p:sp>
    </p:spTree>
    <p:extLst>
      <p:ext uri="{BB962C8B-B14F-4D97-AF65-F5344CB8AC3E}">
        <p14:creationId xmlns:p14="http://schemas.microsoft.com/office/powerpoint/2010/main" val="1807432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79A3335-6331-4872-A8B7-ECD55539F4D0}" type="datetimeFigureOut">
              <a:rPr lang="en-US" altLang="ja-JP" smtClean="0"/>
              <a:t>3/13/2020</a:t>
            </a:fld>
            <a:endParaRPr kumimoji="1" lang="ja-JP" altLang="en-US"/>
          </a:p>
        </p:txBody>
      </p:sp>
      <p:sp>
        <p:nvSpPr>
          <p:cNvPr id="4" name="Footer Placeholder 3"/>
          <p:cNvSpPr>
            <a:spLocks noGrp="1"/>
          </p:cNvSpPr>
          <p:nvPr>
            <p:ph type="ftr" sz="quarter" idx="11"/>
          </p:nvPr>
        </p:nvSpPr>
        <p:spPr/>
        <p:txBody>
          <a:bodyPr/>
          <a:lstStyle/>
          <a:p>
            <a:endParaRPr kumimoji="1" lang="ja-JP"/>
          </a:p>
        </p:txBody>
      </p:sp>
      <p:sp>
        <p:nvSpPr>
          <p:cNvPr id="5" name="Slide Number Placeholder 4"/>
          <p:cNvSpPr>
            <a:spLocks noGrp="1"/>
          </p:cNvSpPr>
          <p:nvPr>
            <p:ph type="sldNum" sz="quarter" idx="12"/>
          </p:nvPr>
        </p:nvSpPr>
        <p:spPr/>
        <p:txBody>
          <a:bodyPr/>
          <a:lstStyle/>
          <a:p>
            <a:fld id="{A7F8E3F6-DE14-48B2-B2BC-6FABA9630FB8}" type="slidenum">
              <a:rPr lang="en-US" altLang="ja-JP" smtClean="0"/>
              <a:t>‹#›</a:t>
            </a:fld>
            <a:endParaRPr kumimoji="1" lang="ja-JP" altLang="en-US"/>
          </a:p>
        </p:txBody>
      </p:sp>
    </p:spTree>
    <p:extLst>
      <p:ext uri="{BB962C8B-B14F-4D97-AF65-F5344CB8AC3E}">
        <p14:creationId xmlns:p14="http://schemas.microsoft.com/office/powerpoint/2010/main" val="36201644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9A3335-6331-4872-A8B7-ECD55539F4D0}" type="datetimeFigureOut">
              <a:rPr lang="en-US" altLang="ja-JP" smtClean="0"/>
              <a:t>3/13/2020</a:t>
            </a:fld>
            <a:endParaRPr kumimoji="1" lang="ja-JP" altLang="en-US"/>
          </a:p>
        </p:txBody>
      </p:sp>
      <p:sp>
        <p:nvSpPr>
          <p:cNvPr id="3" name="Footer Placeholder 2"/>
          <p:cNvSpPr>
            <a:spLocks noGrp="1"/>
          </p:cNvSpPr>
          <p:nvPr>
            <p:ph type="ftr" sz="quarter" idx="11"/>
          </p:nvPr>
        </p:nvSpPr>
        <p:spPr/>
        <p:txBody>
          <a:bodyPr/>
          <a:lstStyle/>
          <a:p>
            <a:endParaRPr kumimoji="1" lang="ja-JP"/>
          </a:p>
        </p:txBody>
      </p:sp>
      <p:sp>
        <p:nvSpPr>
          <p:cNvPr id="4" name="Slide Number Placeholder 3"/>
          <p:cNvSpPr>
            <a:spLocks noGrp="1"/>
          </p:cNvSpPr>
          <p:nvPr>
            <p:ph type="sldNum" sz="quarter" idx="12"/>
          </p:nvPr>
        </p:nvSpPr>
        <p:spPr/>
        <p:txBody>
          <a:bodyPr/>
          <a:lstStyle/>
          <a:p>
            <a:fld id="{A7F8E3F6-DE14-48B2-B2BC-6FABA9630FB8}" type="slidenum">
              <a:rPr lang="en-US" altLang="ja-JP" smtClean="0"/>
              <a:t>‹#›</a:t>
            </a:fld>
            <a:endParaRPr kumimoji="1" lang="ja-JP" altLang="en-US"/>
          </a:p>
        </p:txBody>
      </p:sp>
    </p:spTree>
    <p:extLst>
      <p:ext uri="{BB962C8B-B14F-4D97-AF65-F5344CB8AC3E}">
        <p14:creationId xmlns:p14="http://schemas.microsoft.com/office/powerpoint/2010/main" val="2969666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21584" y="503978"/>
            <a:ext cx="3378755"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453628" y="1088457"/>
            <a:ext cx="5303431"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21584" y="2267902"/>
            <a:ext cx="3378755"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7FA81B5-97A4-4601-B096-4D0DD7DC8DFC}" type="datetime5">
              <a:rPr lang="en-US" altLang="ja-JP" smtClean="0"/>
              <a:pPr/>
              <a:t>13-Mar-20</a:t>
            </a:fld>
            <a:endParaRPr lang="ja-JP" altLang="en-US" dirty="0"/>
          </a:p>
        </p:txBody>
      </p:sp>
      <p:sp>
        <p:nvSpPr>
          <p:cNvPr id="6" name="Footer Placeholder 5"/>
          <p:cNvSpPr>
            <a:spLocks noGrp="1"/>
          </p:cNvSpPr>
          <p:nvPr>
            <p:ph type="ftr" sz="quarter" idx="11"/>
          </p:nvPr>
        </p:nvSpPr>
        <p:spPr/>
        <p:txBody>
          <a:bodyPr/>
          <a:lstStyle/>
          <a:p>
            <a:endParaRPr lang="ja-JP" altLang="en-US" dirty="0"/>
          </a:p>
        </p:txBody>
      </p:sp>
      <p:sp>
        <p:nvSpPr>
          <p:cNvPr id="7" name="Slide Number Placeholder 6"/>
          <p:cNvSpPr>
            <a:spLocks noGrp="1"/>
          </p:cNvSpPr>
          <p:nvPr>
            <p:ph type="sldNum" sz="quarter" idx="12"/>
          </p:nvPr>
        </p:nvSpPr>
        <p:spPr/>
        <p:txBody>
          <a:bodyPr/>
          <a:lstStyle/>
          <a:p>
            <a:fld id="{A7F8E3F6-DE14-48B2-B2BC-6FABA9630FB8}" type="slidenum">
              <a:rPr lang="en-US" altLang="ja-JP" smtClean="0"/>
              <a:pPr/>
              <a:t>‹#›</a:t>
            </a:fld>
            <a:endParaRPr lang="en-US" altLang="ja-JP"/>
          </a:p>
        </p:txBody>
      </p:sp>
    </p:spTree>
    <p:extLst>
      <p:ext uri="{BB962C8B-B14F-4D97-AF65-F5344CB8AC3E}">
        <p14:creationId xmlns:p14="http://schemas.microsoft.com/office/powerpoint/2010/main" val="2772337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21584" y="503978"/>
            <a:ext cx="3378755"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453628" y="1088457"/>
            <a:ext cx="5303431"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図を追加</a:t>
            </a:r>
            <a:endParaRPr lang="en-US" dirty="0"/>
          </a:p>
        </p:txBody>
      </p:sp>
      <p:sp>
        <p:nvSpPr>
          <p:cNvPr id="4" name="Text Placeholder 3"/>
          <p:cNvSpPr>
            <a:spLocks noGrp="1"/>
          </p:cNvSpPr>
          <p:nvPr>
            <p:ph type="body" sz="half" idx="2"/>
          </p:nvPr>
        </p:nvSpPr>
        <p:spPr>
          <a:xfrm>
            <a:off x="721584" y="2267902"/>
            <a:ext cx="3378755"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7FA81B5-97A4-4601-B096-4D0DD7DC8DFC}" type="datetime5">
              <a:rPr lang="en-US" altLang="ja-JP" smtClean="0"/>
              <a:pPr/>
              <a:t>13-Mar-20</a:t>
            </a:fld>
            <a:endParaRPr lang="ja-JP" altLang="en-US" dirty="0"/>
          </a:p>
        </p:txBody>
      </p:sp>
      <p:sp>
        <p:nvSpPr>
          <p:cNvPr id="6" name="Footer Placeholder 5"/>
          <p:cNvSpPr>
            <a:spLocks noGrp="1"/>
          </p:cNvSpPr>
          <p:nvPr>
            <p:ph type="ftr" sz="quarter" idx="11"/>
          </p:nvPr>
        </p:nvSpPr>
        <p:spPr/>
        <p:txBody>
          <a:bodyPr/>
          <a:lstStyle/>
          <a:p>
            <a:endParaRPr lang="ja-JP" altLang="en-US" dirty="0"/>
          </a:p>
        </p:txBody>
      </p:sp>
      <p:sp>
        <p:nvSpPr>
          <p:cNvPr id="7" name="Slide Number Placeholder 6"/>
          <p:cNvSpPr>
            <a:spLocks noGrp="1"/>
          </p:cNvSpPr>
          <p:nvPr>
            <p:ph type="sldNum" sz="quarter" idx="12"/>
          </p:nvPr>
        </p:nvSpPr>
        <p:spPr/>
        <p:txBody>
          <a:bodyPr/>
          <a:lstStyle/>
          <a:p>
            <a:fld id="{A7F8E3F6-DE14-48B2-B2BC-6FABA9630FB8}" type="slidenum">
              <a:rPr lang="en-US" altLang="ja-JP" smtClean="0"/>
              <a:pPr/>
              <a:t>‹#›</a:t>
            </a:fld>
            <a:endParaRPr lang="en-US" altLang="ja-JP"/>
          </a:p>
        </p:txBody>
      </p:sp>
    </p:spTree>
    <p:extLst>
      <p:ext uri="{BB962C8B-B14F-4D97-AF65-F5344CB8AC3E}">
        <p14:creationId xmlns:p14="http://schemas.microsoft.com/office/powerpoint/2010/main" val="1715042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0219" y="402484"/>
            <a:ext cx="9035475"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20219" y="2012414"/>
            <a:ext cx="9035475"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220" y="7006702"/>
            <a:ext cx="2357080"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E7FA81B5-97A4-4601-B096-4D0DD7DC8DFC}" type="datetime5">
              <a:rPr lang="en-US" altLang="ja-JP" smtClean="0"/>
              <a:pPr/>
              <a:t>13-Mar-20</a:t>
            </a:fld>
            <a:endParaRPr lang="ja-JP" altLang="en-US" dirty="0"/>
          </a:p>
        </p:txBody>
      </p:sp>
      <p:sp>
        <p:nvSpPr>
          <p:cNvPr id="5" name="Footer Placeholder 4"/>
          <p:cNvSpPr>
            <a:spLocks noGrp="1"/>
          </p:cNvSpPr>
          <p:nvPr>
            <p:ph type="ftr" sz="quarter" idx="3"/>
          </p:nvPr>
        </p:nvSpPr>
        <p:spPr>
          <a:xfrm>
            <a:off x="3470146" y="7006702"/>
            <a:ext cx="3535621"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ja-JP" altLang="en-US" dirty="0"/>
          </a:p>
        </p:txBody>
      </p:sp>
      <p:sp>
        <p:nvSpPr>
          <p:cNvPr id="6" name="Slide Number Placeholder 5"/>
          <p:cNvSpPr>
            <a:spLocks noGrp="1"/>
          </p:cNvSpPr>
          <p:nvPr>
            <p:ph type="sldNum" sz="quarter" idx="4"/>
          </p:nvPr>
        </p:nvSpPr>
        <p:spPr>
          <a:xfrm>
            <a:off x="7398614" y="7006702"/>
            <a:ext cx="2357080"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A7F8E3F6-DE14-48B2-B2BC-6FABA9630FB8}" type="slidenum">
              <a:rPr lang="en-US" altLang="ja-JP" smtClean="0"/>
              <a:pPr/>
              <a:t>‹#›</a:t>
            </a:fld>
            <a:endParaRPr lang="en-US" altLang="ja-JP"/>
          </a:p>
        </p:txBody>
      </p:sp>
      <p:sp>
        <p:nvSpPr>
          <p:cNvPr id="7" name="長方形 6"/>
          <p:cNvSpPr/>
          <p:nvPr userDrawn="1"/>
        </p:nvSpPr>
        <p:spPr bwMode="white">
          <a:xfrm>
            <a:off x="0" y="2"/>
            <a:ext cx="10475913" cy="151193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68">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長方形 7"/>
          <p:cNvSpPr/>
          <p:nvPr userDrawn="1"/>
        </p:nvSpPr>
        <p:spPr>
          <a:xfrm>
            <a:off x="0" y="1511955"/>
            <a:ext cx="10475913" cy="90592"/>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68">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長方形 8"/>
          <p:cNvSpPr/>
          <p:nvPr userDrawn="1"/>
        </p:nvSpPr>
        <p:spPr>
          <a:xfrm>
            <a:off x="0" y="1590667"/>
            <a:ext cx="10475913" cy="90592"/>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68">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360104998"/>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 id="2147483758" r:id="rId12"/>
    <p:sldLayoutId id="2147483652" r:id="rId13"/>
    <p:sldLayoutId id="2147483653"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81" userDrawn="1">
          <p15:clr>
            <a:srgbClr val="F26B43"/>
          </p15:clr>
        </p15:guide>
        <p15:guide id="2" pos="330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gif"/></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1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0" y="796387"/>
            <a:ext cx="7290148" cy="318569"/>
          </a:xfrm>
          <a:prstGeom prst="rect">
            <a:avLst/>
          </a:prstGeom>
          <a:solidFill>
            <a:srgbClr val="333F50"/>
          </a:solidFill>
        </p:spPr>
        <p:txBody>
          <a:bodyPr wrap="square" rtlCol="0">
            <a:spAutoFit/>
          </a:bodyPr>
          <a:lstStyle/>
          <a:p>
            <a:pPr algn="ctr"/>
            <a:r>
              <a:rPr kumimoji="1" lang="ja-JP" altLang="en-US" sz="1468" dirty="0">
                <a:solidFill>
                  <a:schemeClr val="bg1"/>
                </a:solidFill>
                <a:latin typeface="AR P丸ゴシック体E" panose="020F0900000000000000" pitchFamily="50" charset="-128"/>
                <a:ea typeface="AR P丸ゴシック体E" panose="020F0900000000000000" pitchFamily="50" charset="-128"/>
              </a:rPr>
              <a:t>ＥＴＣカードは全て同じと思っておりませんか？</a:t>
            </a:r>
          </a:p>
        </p:txBody>
      </p:sp>
      <p:sp>
        <p:nvSpPr>
          <p:cNvPr id="2" name="タイトル 1"/>
          <p:cNvSpPr>
            <a:spLocks noGrp="1"/>
          </p:cNvSpPr>
          <p:nvPr>
            <p:ph type="ctrTitle"/>
          </p:nvPr>
        </p:nvSpPr>
        <p:spPr>
          <a:xfrm>
            <a:off x="1488433" y="2614208"/>
            <a:ext cx="5267180" cy="1146058"/>
          </a:xfrm>
        </p:spPr>
        <p:txBody>
          <a:bodyPr>
            <a:normAutofit fontScale="90000"/>
          </a:bodyPr>
          <a:lstStyle/>
          <a:p>
            <a:r>
              <a:rPr lang="ja-JP" altLang="en-US" sz="8831" b="1" dirty="0">
                <a:ln w="0">
                  <a:solidFill>
                    <a:schemeClr val="accent5">
                      <a:lumMod val="75000"/>
                    </a:schemeClr>
                  </a:solidFill>
                </a:ln>
                <a:solidFill>
                  <a:schemeClr val="tx2">
                    <a:lumMod val="75000"/>
                  </a:schemeClr>
                </a:solidFill>
                <a:effectLst>
                  <a:reflection blurRad="6350" stA="55000" endA="300" endPos="45500" dir="5400000" sy="-100000" algn="bl" rotWithShape="0"/>
                </a:effectLst>
                <a:latin typeface="Meiryo UI" panose="020B0604030504040204" pitchFamily="50" charset="-128"/>
                <a:ea typeface="Meiryo UI" panose="020B0604030504040204" pitchFamily="50" charset="-128"/>
              </a:rPr>
              <a:t>ＥＴＣ</a:t>
            </a:r>
            <a:r>
              <a:rPr lang="ja-JP" altLang="en-US" sz="6623" b="1" dirty="0">
                <a:ln w="0">
                  <a:solidFill>
                    <a:schemeClr val="accent5">
                      <a:lumMod val="75000"/>
                    </a:schemeClr>
                  </a:solidFill>
                </a:ln>
                <a:solidFill>
                  <a:schemeClr val="tx2">
                    <a:lumMod val="75000"/>
                  </a:schemeClr>
                </a:solidFill>
                <a:effectLst>
                  <a:reflection blurRad="6350" stA="55000" endA="300" endPos="45500" dir="5400000" sy="-100000" algn="bl" rotWithShape="0"/>
                </a:effectLst>
                <a:latin typeface="Meiryo UI" panose="020B0604030504040204" pitchFamily="50" charset="-128"/>
                <a:ea typeface="Meiryo UI" panose="020B0604030504040204" pitchFamily="50" charset="-128"/>
              </a:rPr>
              <a:t>カード</a:t>
            </a:r>
          </a:p>
        </p:txBody>
      </p:sp>
      <p:sp>
        <p:nvSpPr>
          <p:cNvPr id="3" name="サブタイトル 2"/>
          <p:cNvSpPr>
            <a:spLocks noGrp="1"/>
          </p:cNvSpPr>
          <p:nvPr>
            <p:ph type="subTitle" idx="1"/>
          </p:nvPr>
        </p:nvSpPr>
        <p:spPr>
          <a:xfrm>
            <a:off x="1" y="5483989"/>
            <a:ext cx="10499931" cy="304893"/>
          </a:xfrm>
          <a:solidFill>
            <a:srgbClr val="333F50"/>
          </a:solidFill>
        </p:spPr>
        <p:txBody>
          <a:bodyPr anchor="ctr">
            <a:normAutofit lnSpcReduction="10000"/>
          </a:bodyPr>
          <a:lstStyle/>
          <a:p>
            <a:pPr algn="ctr"/>
            <a:r>
              <a:rPr lang="ja-JP" altLang="en-US" sz="1606" dirty="0">
                <a:solidFill>
                  <a:schemeClr val="bg1"/>
                </a:solidFill>
                <a:latin typeface="Meiryo UI" panose="020B0604030504040204" pitchFamily="50" charset="-128"/>
                <a:ea typeface="Meiryo UI" panose="020B0604030504040204" pitchFamily="50" charset="-128"/>
              </a:rPr>
              <a:t>２種類のカードで経費削減！協同組合情報サービスがカード取得を支援致します</a:t>
            </a:r>
          </a:p>
        </p:txBody>
      </p:sp>
      <p:pic>
        <p:nvPicPr>
          <p:cNvPr id="5" name="画像プレースホルダー 4" descr="動きにぼやけがある都会の道路" title="サンプルの画像"/>
          <p:cNvPicPr>
            <a:picLocks noGrp="1" noChangeAspect="1"/>
          </p:cNvPicPr>
          <p:nvPr>
            <p:ph type="pic" sz="quarter" idx="10"/>
          </p:nvPr>
        </p:nvPicPr>
        <p:blipFill>
          <a:blip r:embed="rId3" cstate="print">
            <a:extLst>
              <a:ext uri="{28A0092B-C50C-407E-A947-70E740481C1C}">
                <a14:useLocalDpi xmlns:a14="http://schemas.microsoft.com/office/drawing/2010/main" val="0"/>
              </a:ext>
            </a:extLst>
          </a:blip>
          <a:srcRect l="9371" r="9371"/>
          <a:stretch>
            <a:fillRect/>
          </a:stretch>
        </p:blipFill>
        <p:spPr>
          <a:xfrm>
            <a:off x="6992971" y="1"/>
            <a:ext cx="3506963" cy="5483984"/>
          </a:xfrm>
        </p:spPr>
      </p:pic>
      <p:sp>
        <p:nvSpPr>
          <p:cNvPr id="4" name="テキスト ボックス 3"/>
          <p:cNvSpPr txBox="1"/>
          <p:nvPr/>
        </p:nvSpPr>
        <p:spPr>
          <a:xfrm rot="20486535">
            <a:off x="734940" y="2107955"/>
            <a:ext cx="2785997" cy="393787"/>
          </a:xfrm>
          <a:prstGeom prst="rect">
            <a:avLst/>
          </a:prstGeom>
          <a:noFill/>
        </p:spPr>
        <p:txBody>
          <a:bodyPr wrap="square" rtlCol="0">
            <a:spAutoFit/>
          </a:bodyPr>
          <a:lstStyle/>
          <a:p>
            <a:r>
              <a:rPr kumimoji="1" lang="ja-JP" altLang="en-US" sz="1957" u="sng" dirty="0">
                <a:solidFill>
                  <a:srgbClr val="FF0000"/>
                </a:solidFill>
                <a:latin typeface="AR P丸ゴシック体E" panose="020F0900000000000000" pitchFamily="50" charset="-128"/>
                <a:ea typeface="AR P丸ゴシック体E" panose="020F0900000000000000" pitchFamily="50" charset="-128"/>
              </a:rPr>
              <a:t>法人専用</a:t>
            </a:r>
            <a:endParaRPr kumimoji="1" lang="ja-JP" altLang="ja-JP" sz="1957" u="sng" dirty="0">
              <a:solidFill>
                <a:srgbClr val="FF0000"/>
              </a:solidFill>
              <a:latin typeface="AR P丸ゴシック体E" panose="020F0900000000000000" pitchFamily="50" charset="-128"/>
              <a:ea typeface="AR P丸ゴシック体E" panose="020F0900000000000000" pitchFamily="50" charset="-128"/>
            </a:endParaRPr>
          </a:p>
        </p:txBody>
      </p:sp>
      <p:sp>
        <p:nvSpPr>
          <p:cNvPr id="7" name="テキスト ボックス 6"/>
          <p:cNvSpPr txBox="1"/>
          <p:nvPr/>
        </p:nvSpPr>
        <p:spPr>
          <a:xfrm>
            <a:off x="3868098" y="6455019"/>
            <a:ext cx="2970929" cy="1019510"/>
          </a:xfrm>
          <a:prstGeom prst="rect">
            <a:avLst/>
          </a:prstGeom>
          <a:noFill/>
        </p:spPr>
        <p:txBody>
          <a:bodyPr wrap="square" rtlCol="0">
            <a:spAutoFit/>
          </a:bodyPr>
          <a:lstStyle/>
          <a:p>
            <a:endParaRPr kumimoji="1" lang="en-US" altLang="ja-JP" sz="1004" dirty="0">
              <a:solidFill>
                <a:srgbClr val="333F50"/>
              </a:solidFill>
            </a:endParaRPr>
          </a:p>
          <a:p>
            <a:endParaRPr kumimoji="1" lang="en-US" altLang="ja-JP" sz="1004" dirty="0">
              <a:solidFill>
                <a:srgbClr val="333F50"/>
              </a:solidFill>
            </a:endParaRPr>
          </a:p>
          <a:p>
            <a:r>
              <a:rPr kumimoji="1" lang="ja-JP" altLang="en-US" sz="1004" dirty="0">
                <a:solidFill>
                  <a:srgbClr val="333F50"/>
                </a:solidFill>
                <a:latin typeface="ＭＳ Ｐ明朝" panose="02020600040205080304" pitchFamily="18" charset="-128"/>
                <a:ea typeface="ＭＳ Ｐ明朝" panose="02020600040205080304" pitchFamily="18" charset="-128"/>
              </a:rPr>
              <a:t>組合本部：　東京都新宿区西新宿</a:t>
            </a:r>
            <a:r>
              <a:rPr kumimoji="1" lang="en-US" altLang="ja-JP" sz="1004" dirty="0">
                <a:solidFill>
                  <a:srgbClr val="333F50"/>
                </a:solidFill>
                <a:latin typeface="ＭＳ Ｐ明朝" panose="02020600040205080304" pitchFamily="18" charset="-128"/>
                <a:ea typeface="ＭＳ Ｐ明朝" panose="02020600040205080304" pitchFamily="18" charset="-128"/>
              </a:rPr>
              <a:t>3-9-23</a:t>
            </a:r>
            <a:r>
              <a:rPr kumimoji="1" lang="ja-JP" altLang="en-US" sz="1004" dirty="0">
                <a:solidFill>
                  <a:srgbClr val="333F50"/>
                </a:solidFill>
                <a:latin typeface="ＭＳ Ｐ明朝" panose="02020600040205080304" pitchFamily="18" charset="-128"/>
                <a:ea typeface="ＭＳ Ｐ明朝" panose="02020600040205080304" pitchFamily="18" charset="-128"/>
              </a:rPr>
              <a:t>　大和ビル</a:t>
            </a:r>
            <a:endParaRPr kumimoji="1" lang="en-US" altLang="ja-JP" sz="1004" dirty="0">
              <a:solidFill>
                <a:srgbClr val="333F50"/>
              </a:solidFill>
              <a:latin typeface="ＭＳ Ｐ明朝" panose="02020600040205080304" pitchFamily="18" charset="-128"/>
              <a:ea typeface="ＭＳ Ｐ明朝" panose="02020600040205080304" pitchFamily="18" charset="-128"/>
            </a:endParaRPr>
          </a:p>
          <a:p>
            <a:r>
              <a:rPr kumimoji="1" lang="ja-JP" altLang="en-US" sz="1004" dirty="0">
                <a:solidFill>
                  <a:srgbClr val="333F50"/>
                </a:solidFill>
                <a:latin typeface="ＭＳ Ｐ明朝" panose="02020600040205080304" pitchFamily="18" charset="-128"/>
                <a:ea typeface="ＭＳ Ｐ明朝" panose="02020600040205080304" pitchFamily="18" charset="-128"/>
              </a:rPr>
              <a:t>仙台事務所　宮城県仙台市若林区石名坂</a:t>
            </a:r>
            <a:r>
              <a:rPr kumimoji="1" lang="en-US" altLang="ja-JP" sz="1004" dirty="0">
                <a:solidFill>
                  <a:srgbClr val="333F50"/>
                </a:solidFill>
                <a:latin typeface="ＭＳ Ｐ明朝" panose="02020600040205080304" pitchFamily="18" charset="-128"/>
                <a:ea typeface="ＭＳ Ｐ明朝" panose="02020600040205080304" pitchFamily="18" charset="-128"/>
              </a:rPr>
              <a:t>10-512</a:t>
            </a:r>
          </a:p>
          <a:p>
            <a:r>
              <a:rPr kumimoji="1" lang="en-US" altLang="ja-JP" sz="1004" dirty="0">
                <a:solidFill>
                  <a:srgbClr val="333F50"/>
                </a:solidFill>
                <a:latin typeface="ＭＳ Ｐ明朝" panose="02020600040205080304" pitchFamily="18" charset="-128"/>
                <a:ea typeface="ＭＳ Ｐ明朝" panose="02020600040205080304" pitchFamily="18" charset="-128"/>
              </a:rPr>
              <a:t>TEL 022-395-9312   FAX022-395-9313</a:t>
            </a:r>
          </a:p>
          <a:p>
            <a:pPr algn="dist"/>
            <a:endParaRPr kumimoji="1" lang="ja-JP" altLang="en-US" sz="1004" dirty="0"/>
          </a:p>
        </p:txBody>
      </p:sp>
      <p:pic>
        <p:nvPicPr>
          <p:cNvPr id="13" name="図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87237" y="5870685"/>
            <a:ext cx="647049" cy="647049"/>
          </a:xfrm>
          <a:prstGeom prst="rect">
            <a:avLst/>
          </a:prstGeom>
          <a:solidFill>
            <a:srgbClr val="333F50"/>
          </a:solidFill>
        </p:spPr>
      </p:pic>
      <p:sp>
        <p:nvSpPr>
          <p:cNvPr id="19" name="正方形/長方形 18"/>
          <p:cNvSpPr/>
          <p:nvPr/>
        </p:nvSpPr>
        <p:spPr>
          <a:xfrm>
            <a:off x="100208" y="5858155"/>
            <a:ext cx="3774671" cy="1563668"/>
          </a:xfrm>
          <a:prstGeom prst="rect">
            <a:avLst/>
          </a:prstGeom>
          <a:noFill/>
          <a:ln>
            <a:solidFill>
              <a:srgbClr val="73A5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84"/>
          </a:p>
        </p:txBody>
      </p:sp>
      <p:sp>
        <p:nvSpPr>
          <p:cNvPr id="23" name="テキスト ボックス 22"/>
          <p:cNvSpPr txBox="1"/>
          <p:nvPr/>
        </p:nvSpPr>
        <p:spPr>
          <a:xfrm>
            <a:off x="151262" y="6484280"/>
            <a:ext cx="3751645" cy="903452"/>
          </a:xfrm>
          <a:prstGeom prst="rect">
            <a:avLst/>
          </a:prstGeom>
          <a:noFill/>
        </p:spPr>
        <p:txBody>
          <a:bodyPr wrap="square" rtlCol="0">
            <a:spAutoFit/>
          </a:bodyPr>
          <a:lstStyle/>
          <a:p>
            <a:r>
              <a:rPr kumimoji="1" lang="ja-JP" altLang="en-US" sz="1054" dirty="0"/>
              <a:t>高速道路株式会社が発行貸与するＥＴＣカードで、高速国道を大口利用する車両に一番大きな割引があるカードです。</a:t>
            </a:r>
            <a:endParaRPr kumimoji="1" lang="en-US" altLang="ja-JP" sz="1054" dirty="0"/>
          </a:p>
          <a:p>
            <a:r>
              <a:rPr kumimoji="1" lang="ja-JP" altLang="en-US" sz="1054" dirty="0"/>
              <a:t>大口多頻度割引が付随しております。</a:t>
            </a:r>
            <a:endParaRPr kumimoji="1" lang="en-US" altLang="ja-JP" sz="1054" dirty="0"/>
          </a:p>
          <a:p>
            <a:r>
              <a:rPr kumimoji="1" lang="ja-JP" altLang="en-US" sz="1054" dirty="0"/>
              <a:t>組合を通して高速道路株式会社に申請します。</a:t>
            </a:r>
            <a:endParaRPr kumimoji="1" lang="en-US" altLang="ja-JP" sz="1054" dirty="0"/>
          </a:p>
          <a:p>
            <a:r>
              <a:rPr kumimoji="1" lang="ja-JP" altLang="en-US" sz="1054" dirty="0"/>
              <a:t>（クレジット会社等では申請できないカードです）</a:t>
            </a:r>
          </a:p>
        </p:txBody>
      </p:sp>
      <p:sp>
        <p:nvSpPr>
          <p:cNvPr id="28" name="テキスト ボックス 27"/>
          <p:cNvSpPr txBox="1"/>
          <p:nvPr/>
        </p:nvSpPr>
        <p:spPr>
          <a:xfrm>
            <a:off x="6840671" y="6485647"/>
            <a:ext cx="3527240" cy="903452"/>
          </a:xfrm>
          <a:prstGeom prst="rect">
            <a:avLst/>
          </a:prstGeom>
          <a:noFill/>
        </p:spPr>
        <p:txBody>
          <a:bodyPr wrap="square" rtlCol="0">
            <a:spAutoFit/>
          </a:bodyPr>
          <a:lstStyle/>
          <a:p>
            <a:r>
              <a:rPr kumimoji="1" lang="ja-JP" altLang="en-US" sz="1054" dirty="0"/>
              <a:t>全国異業種協同組合が登録・発行・請求業務を管理します。</a:t>
            </a:r>
            <a:endParaRPr kumimoji="1" lang="en-US" altLang="ja-JP" sz="1054" dirty="0"/>
          </a:p>
          <a:p>
            <a:r>
              <a:rPr kumimoji="1" lang="ja-JP" altLang="en-US" sz="1054" dirty="0"/>
              <a:t>割引登録等は全て連合会で処理するカードで、組合が代行致します。</a:t>
            </a:r>
            <a:endParaRPr kumimoji="1" lang="en-US" altLang="ja-JP" sz="1054" dirty="0"/>
          </a:p>
          <a:p>
            <a:r>
              <a:rPr kumimoji="1" lang="ja-JP" altLang="en-US" sz="1054" dirty="0"/>
              <a:t>マイレージ割引が付随しております。</a:t>
            </a:r>
            <a:endParaRPr kumimoji="1" lang="en-US" altLang="ja-JP" sz="1054" dirty="0"/>
          </a:p>
          <a:p>
            <a:r>
              <a:rPr kumimoji="1" lang="ja-JP" altLang="en-US" sz="1054" dirty="0"/>
              <a:t>ご担当者様は登録業務がなく煩わしさから解放されます。</a:t>
            </a:r>
            <a:endParaRPr kumimoji="1" lang="en-US" altLang="ja-JP" sz="1054" dirty="0"/>
          </a:p>
        </p:txBody>
      </p:sp>
      <p:sp>
        <p:nvSpPr>
          <p:cNvPr id="26" name="正方形/長方形 25"/>
          <p:cNvSpPr/>
          <p:nvPr/>
        </p:nvSpPr>
        <p:spPr>
          <a:xfrm>
            <a:off x="6751527" y="5870681"/>
            <a:ext cx="3547382" cy="1551142"/>
          </a:xfrm>
          <a:prstGeom prst="rect">
            <a:avLst/>
          </a:prstGeom>
          <a:noFill/>
          <a:ln>
            <a:solidFill>
              <a:srgbClr val="BD3C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84"/>
          </a:p>
        </p:txBody>
      </p:sp>
      <p:grpSp>
        <p:nvGrpSpPr>
          <p:cNvPr id="10" name="グループ化 9"/>
          <p:cNvGrpSpPr/>
          <p:nvPr/>
        </p:nvGrpSpPr>
        <p:grpSpPr>
          <a:xfrm>
            <a:off x="3959127" y="6490597"/>
            <a:ext cx="2458779" cy="308853"/>
            <a:chOff x="3633452" y="5300247"/>
            <a:chExt cx="2417902" cy="340105"/>
          </a:xfrm>
        </p:grpSpPr>
        <p:pic>
          <p:nvPicPr>
            <p:cNvPr id="8" name="図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33452" y="5337412"/>
              <a:ext cx="360496" cy="258709"/>
            </a:xfrm>
            <a:prstGeom prst="rect">
              <a:avLst/>
            </a:prstGeom>
            <a:solidFill>
              <a:srgbClr val="333F50"/>
            </a:solidFill>
          </p:spPr>
        </p:pic>
        <p:sp>
          <p:nvSpPr>
            <p:cNvPr id="9" name="テキスト ボックス 8"/>
            <p:cNvSpPr txBox="1"/>
            <p:nvPr/>
          </p:nvSpPr>
          <p:spPr>
            <a:xfrm>
              <a:off x="3993955" y="5300247"/>
              <a:ext cx="2057399" cy="340105"/>
            </a:xfrm>
            <a:prstGeom prst="rect">
              <a:avLst/>
            </a:prstGeom>
            <a:noFill/>
          </p:spPr>
          <p:txBody>
            <a:bodyPr wrap="square" rtlCol="0">
              <a:spAutoFit/>
            </a:bodyPr>
            <a:lstStyle/>
            <a:p>
              <a:r>
                <a:rPr kumimoji="1" lang="ja-JP" altLang="en-US" sz="1405" dirty="0">
                  <a:solidFill>
                    <a:srgbClr val="333F50"/>
                  </a:solidFill>
                  <a:latin typeface="AR P丸ゴシック体E" panose="020F0900000000000000" pitchFamily="50" charset="-128"/>
                  <a:ea typeface="AR P丸ゴシック体E" panose="020F0900000000000000" pitchFamily="50" charset="-128"/>
                </a:rPr>
                <a:t>協同組合情報サービス</a:t>
              </a:r>
            </a:p>
          </p:txBody>
        </p:sp>
      </p:grpSp>
      <p:sp>
        <p:nvSpPr>
          <p:cNvPr id="14" name="テキスト ボックス 13"/>
          <p:cNvSpPr txBox="1"/>
          <p:nvPr/>
        </p:nvSpPr>
        <p:spPr>
          <a:xfrm>
            <a:off x="3930935" y="5989175"/>
            <a:ext cx="1956298" cy="338554"/>
          </a:xfrm>
          <a:prstGeom prst="rect">
            <a:avLst/>
          </a:prstGeom>
          <a:noFill/>
        </p:spPr>
        <p:txBody>
          <a:bodyPr wrap="square" rtlCol="0">
            <a:spAutoFit/>
          </a:bodyPr>
          <a:lstStyle/>
          <a:p>
            <a:r>
              <a:rPr kumimoji="1" lang="en-US" altLang="ja-JP" sz="1600" dirty="0"/>
              <a:t>http://kumiai-js.com</a:t>
            </a:r>
            <a:endParaRPr kumimoji="1" lang="ja-JP" altLang="en-US" sz="1600" dirty="0"/>
          </a:p>
        </p:txBody>
      </p:sp>
      <p:grpSp>
        <p:nvGrpSpPr>
          <p:cNvPr id="11" name="グループ化 10"/>
          <p:cNvGrpSpPr/>
          <p:nvPr/>
        </p:nvGrpSpPr>
        <p:grpSpPr>
          <a:xfrm>
            <a:off x="200967" y="5978790"/>
            <a:ext cx="3480370" cy="384854"/>
            <a:chOff x="200967" y="5978790"/>
            <a:chExt cx="3480370" cy="384854"/>
          </a:xfrm>
        </p:grpSpPr>
        <p:pic>
          <p:nvPicPr>
            <p:cNvPr id="21" name="図 2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42565" y="5978790"/>
              <a:ext cx="646245" cy="384854"/>
            </a:xfrm>
            <a:prstGeom prst="rect">
              <a:avLst/>
            </a:prstGeom>
          </p:spPr>
        </p:pic>
        <p:sp>
          <p:nvSpPr>
            <p:cNvPr id="22" name="テキスト ボックス 21"/>
            <p:cNvSpPr txBox="1"/>
            <p:nvPr/>
          </p:nvSpPr>
          <p:spPr>
            <a:xfrm>
              <a:off x="1477266" y="6001975"/>
              <a:ext cx="2204071" cy="347478"/>
            </a:xfrm>
            <a:prstGeom prst="rect">
              <a:avLst/>
            </a:prstGeom>
            <a:noFill/>
          </p:spPr>
          <p:txBody>
            <a:bodyPr wrap="square" rtlCol="0">
              <a:spAutoFit/>
            </a:bodyPr>
            <a:lstStyle/>
            <a:p>
              <a:r>
                <a:rPr kumimoji="1" lang="en-US" altLang="ja-JP" sz="1606" dirty="0">
                  <a:latin typeface="+mn-ea"/>
                </a:rPr>
                <a:t>ETC</a:t>
              </a:r>
              <a:r>
                <a:rPr kumimoji="1" lang="ja-JP" altLang="en-US" sz="1606" dirty="0">
                  <a:latin typeface="+mn-ea"/>
                </a:rPr>
                <a:t>コーポレートカード</a:t>
              </a:r>
            </a:p>
          </p:txBody>
        </p:sp>
        <p:sp>
          <p:nvSpPr>
            <p:cNvPr id="16" name="テキスト ボックス 15"/>
            <p:cNvSpPr txBox="1"/>
            <p:nvPr/>
          </p:nvSpPr>
          <p:spPr>
            <a:xfrm rot="20156974">
              <a:off x="200967" y="6100173"/>
              <a:ext cx="646155" cy="230832"/>
            </a:xfrm>
            <a:prstGeom prst="rect">
              <a:avLst/>
            </a:prstGeom>
            <a:noFill/>
          </p:spPr>
          <p:txBody>
            <a:bodyPr wrap="square" rtlCol="0">
              <a:spAutoFit/>
            </a:bodyPr>
            <a:lstStyle/>
            <a:p>
              <a:r>
                <a:rPr kumimoji="1" lang="ja-JP" altLang="en-US" sz="900" u="sng" dirty="0">
                  <a:solidFill>
                    <a:srgbClr val="418C4F"/>
                  </a:solidFill>
                </a:rPr>
                <a:t>車両限定</a:t>
              </a:r>
            </a:p>
          </p:txBody>
        </p:sp>
      </p:grpSp>
      <p:grpSp>
        <p:nvGrpSpPr>
          <p:cNvPr id="15" name="グループ化 14"/>
          <p:cNvGrpSpPr/>
          <p:nvPr/>
        </p:nvGrpSpPr>
        <p:grpSpPr>
          <a:xfrm>
            <a:off x="6876784" y="5994297"/>
            <a:ext cx="3631255" cy="387529"/>
            <a:chOff x="6876780" y="5994293"/>
            <a:chExt cx="3631255" cy="387529"/>
          </a:xfrm>
        </p:grpSpPr>
        <p:sp>
          <p:nvSpPr>
            <p:cNvPr id="27" name="テキスト ボックス 26"/>
            <p:cNvSpPr txBox="1"/>
            <p:nvPr/>
          </p:nvSpPr>
          <p:spPr>
            <a:xfrm>
              <a:off x="8435795" y="5994294"/>
              <a:ext cx="2072240" cy="339452"/>
            </a:xfrm>
            <a:prstGeom prst="rect">
              <a:avLst/>
            </a:prstGeom>
            <a:noFill/>
          </p:spPr>
          <p:txBody>
            <a:bodyPr wrap="square" rtlCol="0">
              <a:spAutoFit/>
            </a:bodyPr>
            <a:lstStyle/>
            <a:p>
              <a:r>
                <a:rPr kumimoji="1" lang="ja-JP" altLang="en-US" sz="1606" dirty="0">
                  <a:latin typeface="+mn-ea"/>
                </a:rPr>
                <a:t>法人ＥＴＣカード</a:t>
              </a:r>
            </a:p>
          </p:txBody>
        </p:sp>
        <p:pic>
          <p:nvPicPr>
            <p:cNvPr id="29" name="図 2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89582" y="5994293"/>
              <a:ext cx="633437" cy="377828"/>
            </a:xfrm>
            <a:prstGeom prst="rect">
              <a:avLst/>
            </a:prstGeom>
          </p:spPr>
        </p:pic>
        <p:sp>
          <p:nvSpPr>
            <p:cNvPr id="17" name="テキスト ボックス 16"/>
            <p:cNvSpPr txBox="1"/>
            <p:nvPr/>
          </p:nvSpPr>
          <p:spPr>
            <a:xfrm rot="20163761">
              <a:off x="6876780" y="6012490"/>
              <a:ext cx="864296" cy="369332"/>
            </a:xfrm>
            <a:prstGeom prst="rect">
              <a:avLst/>
            </a:prstGeom>
            <a:noFill/>
          </p:spPr>
          <p:txBody>
            <a:bodyPr wrap="square" rtlCol="0">
              <a:spAutoFit/>
            </a:bodyPr>
            <a:lstStyle/>
            <a:p>
              <a:r>
                <a:rPr kumimoji="1" lang="ja-JP" altLang="en-US" sz="900" dirty="0">
                  <a:solidFill>
                    <a:srgbClr val="C03A36"/>
                  </a:solidFill>
                </a:rPr>
                <a:t>限定無</a:t>
              </a:r>
              <a:endParaRPr kumimoji="1" lang="en-US" altLang="ja-JP" sz="900" dirty="0">
                <a:solidFill>
                  <a:srgbClr val="C03A36"/>
                </a:solidFill>
              </a:endParaRPr>
            </a:p>
            <a:p>
              <a:r>
                <a:rPr kumimoji="1" lang="ja-JP" altLang="en-US" sz="900" dirty="0">
                  <a:solidFill>
                    <a:srgbClr val="C03A36"/>
                  </a:solidFill>
                </a:rPr>
                <a:t>フリーカード</a:t>
              </a:r>
            </a:p>
          </p:txBody>
        </p:sp>
      </p:grpSp>
      <p:sp>
        <p:nvSpPr>
          <p:cNvPr id="30" name="テキスト ボックス 29"/>
          <p:cNvSpPr txBox="1"/>
          <p:nvPr/>
        </p:nvSpPr>
        <p:spPr>
          <a:xfrm>
            <a:off x="4373665" y="7216109"/>
            <a:ext cx="2327455" cy="230832"/>
          </a:xfrm>
          <a:prstGeom prst="rect">
            <a:avLst/>
          </a:prstGeom>
          <a:noFill/>
        </p:spPr>
        <p:txBody>
          <a:bodyPr wrap="square" rtlCol="0">
            <a:spAutoFit/>
          </a:bodyPr>
          <a:lstStyle/>
          <a:p>
            <a:r>
              <a:rPr kumimoji="1" lang="ja-JP" altLang="en-US" sz="900" dirty="0">
                <a:solidFill>
                  <a:srgbClr val="333F50"/>
                </a:solidFill>
              </a:rPr>
              <a:t>カードの割引は裏ページ参照</a:t>
            </a:r>
          </a:p>
        </p:txBody>
      </p:sp>
    </p:spTree>
    <p:extLst>
      <p:ext uri="{BB962C8B-B14F-4D97-AF65-F5344CB8AC3E}">
        <p14:creationId xmlns:p14="http://schemas.microsoft.com/office/powerpoint/2010/main" val="1380595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 y="-11884"/>
            <a:ext cx="10475914" cy="879952"/>
          </a:xfrm>
          <a:prstGeom prst="rect">
            <a:avLst/>
          </a:prstGeom>
          <a:solidFill>
            <a:srgbClr val="333F5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6" dirty="0">
                <a:latin typeface="AR P丸ゴシック体E" panose="020F0900000000000000" pitchFamily="50" charset="-128"/>
                <a:ea typeface="AR P丸ゴシック体E" panose="020F0900000000000000" pitchFamily="50" charset="-128"/>
              </a:rPr>
              <a:t>組合が携わる</a:t>
            </a:r>
            <a:r>
              <a:rPr kumimoji="1" lang="ja-JP" altLang="en-US" sz="3211" dirty="0">
                <a:latin typeface="AR P丸ゴシック体E" panose="020F0900000000000000" pitchFamily="50" charset="-128"/>
                <a:ea typeface="AR P丸ゴシック体E" panose="020F0900000000000000" pitchFamily="50" charset="-128"/>
              </a:rPr>
              <a:t>ＥＴＣカード</a:t>
            </a:r>
            <a:r>
              <a:rPr kumimoji="1" lang="ja-JP" altLang="en-US" sz="1606" dirty="0">
                <a:latin typeface="AR P丸ゴシック体E" panose="020F0900000000000000" pitchFamily="50" charset="-128"/>
                <a:ea typeface="AR P丸ゴシック体E" panose="020F0900000000000000" pitchFamily="50" charset="-128"/>
              </a:rPr>
              <a:t>の</a:t>
            </a:r>
            <a:r>
              <a:rPr kumimoji="1" lang="ja-JP" altLang="en-US" sz="3211" dirty="0">
                <a:latin typeface="AR P丸ゴシック体E" panose="020F0900000000000000" pitchFamily="50" charset="-128"/>
                <a:ea typeface="AR P丸ゴシック体E" panose="020F0900000000000000" pitchFamily="50" charset="-128"/>
              </a:rPr>
              <a:t>割引</a:t>
            </a:r>
            <a:r>
              <a:rPr kumimoji="1" lang="ja-JP" altLang="en-US" sz="1606" dirty="0">
                <a:latin typeface="AR P丸ゴシック体E" panose="020F0900000000000000" pitchFamily="50" charset="-128"/>
                <a:ea typeface="AR P丸ゴシック体E" panose="020F0900000000000000" pitchFamily="50" charset="-128"/>
              </a:rPr>
              <a:t>について</a:t>
            </a:r>
          </a:p>
        </p:txBody>
      </p:sp>
      <p:sp>
        <p:nvSpPr>
          <p:cNvPr id="7" name="正方形/長方形 6"/>
          <p:cNvSpPr/>
          <p:nvPr/>
        </p:nvSpPr>
        <p:spPr>
          <a:xfrm>
            <a:off x="-1" y="728356"/>
            <a:ext cx="10444369" cy="47898"/>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84"/>
          </a:p>
        </p:txBody>
      </p:sp>
      <p:sp>
        <p:nvSpPr>
          <p:cNvPr id="23" name="テキスト ボックス 17"/>
          <p:cNvSpPr txBox="1"/>
          <p:nvPr/>
        </p:nvSpPr>
        <p:spPr>
          <a:xfrm>
            <a:off x="1858247" y="2504872"/>
            <a:ext cx="2028584" cy="205516"/>
          </a:xfrm>
          <a:prstGeom prst="rect">
            <a:avLst/>
          </a:prstGeom>
          <a:noFill/>
        </p:spPr>
        <p:txBody>
          <a:bodyPr wrap="square" rtlCol="0">
            <a:spAutoFit/>
          </a:bodyPr>
          <a:lstStyle>
            <a:defPPr>
              <a:defRPr lang="ja-JP"/>
            </a:defPPr>
            <a:lvl1pPr marL="0" algn="l" defTabSz="981700" rtl="0" eaLnBrk="1" latinLnBrk="0" hangingPunct="1">
              <a:defRPr kumimoji="1" sz="1932" kern="1200">
                <a:solidFill>
                  <a:schemeClr val="tx1"/>
                </a:solidFill>
                <a:latin typeface="+mn-lt"/>
                <a:ea typeface="+mn-ea"/>
                <a:cs typeface="+mn-cs"/>
              </a:defRPr>
            </a:lvl1pPr>
            <a:lvl2pPr marL="490850" algn="l" defTabSz="981700" rtl="0" eaLnBrk="1" latinLnBrk="0" hangingPunct="1">
              <a:defRPr kumimoji="1" sz="1932" kern="1200">
                <a:solidFill>
                  <a:schemeClr val="tx1"/>
                </a:solidFill>
                <a:latin typeface="+mn-lt"/>
                <a:ea typeface="+mn-ea"/>
                <a:cs typeface="+mn-cs"/>
              </a:defRPr>
            </a:lvl2pPr>
            <a:lvl3pPr marL="981700" algn="l" defTabSz="981700" rtl="0" eaLnBrk="1" latinLnBrk="0" hangingPunct="1">
              <a:defRPr kumimoji="1" sz="1932" kern="1200">
                <a:solidFill>
                  <a:schemeClr val="tx1"/>
                </a:solidFill>
                <a:latin typeface="+mn-lt"/>
                <a:ea typeface="+mn-ea"/>
                <a:cs typeface="+mn-cs"/>
              </a:defRPr>
            </a:lvl3pPr>
            <a:lvl4pPr marL="1472550" algn="l" defTabSz="981700" rtl="0" eaLnBrk="1" latinLnBrk="0" hangingPunct="1">
              <a:defRPr kumimoji="1" sz="1932" kern="1200">
                <a:solidFill>
                  <a:schemeClr val="tx1"/>
                </a:solidFill>
                <a:latin typeface="+mn-lt"/>
                <a:ea typeface="+mn-ea"/>
                <a:cs typeface="+mn-cs"/>
              </a:defRPr>
            </a:lvl4pPr>
            <a:lvl5pPr marL="1963400" algn="l" defTabSz="981700" rtl="0" eaLnBrk="1" latinLnBrk="0" hangingPunct="1">
              <a:defRPr kumimoji="1" sz="1932" kern="1200">
                <a:solidFill>
                  <a:schemeClr val="tx1"/>
                </a:solidFill>
                <a:latin typeface="+mn-lt"/>
                <a:ea typeface="+mn-ea"/>
                <a:cs typeface="+mn-cs"/>
              </a:defRPr>
            </a:lvl5pPr>
            <a:lvl6pPr marL="2454250" algn="l" defTabSz="981700" rtl="0" eaLnBrk="1" latinLnBrk="0" hangingPunct="1">
              <a:defRPr kumimoji="1" sz="1932" kern="1200">
                <a:solidFill>
                  <a:schemeClr val="tx1"/>
                </a:solidFill>
                <a:latin typeface="+mn-lt"/>
                <a:ea typeface="+mn-ea"/>
                <a:cs typeface="+mn-cs"/>
              </a:defRPr>
            </a:lvl6pPr>
            <a:lvl7pPr marL="2945100" algn="l" defTabSz="981700" rtl="0" eaLnBrk="1" latinLnBrk="0" hangingPunct="1">
              <a:defRPr kumimoji="1" sz="1932" kern="1200">
                <a:solidFill>
                  <a:schemeClr val="tx1"/>
                </a:solidFill>
                <a:latin typeface="+mn-lt"/>
                <a:ea typeface="+mn-ea"/>
                <a:cs typeface="+mn-cs"/>
              </a:defRPr>
            </a:lvl7pPr>
            <a:lvl8pPr marL="3435949" algn="l" defTabSz="981700" rtl="0" eaLnBrk="1" latinLnBrk="0" hangingPunct="1">
              <a:defRPr kumimoji="1" sz="1932" kern="1200">
                <a:solidFill>
                  <a:schemeClr val="tx1"/>
                </a:solidFill>
                <a:latin typeface="+mn-lt"/>
                <a:ea typeface="+mn-ea"/>
                <a:cs typeface="+mn-cs"/>
              </a:defRPr>
            </a:lvl8pPr>
            <a:lvl9pPr marL="3926799" algn="l" defTabSz="981700" rtl="0" eaLnBrk="1" latinLnBrk="0" hangingPunct="1">
              <a:defRPr kumimoji="1" sz="1932" kern="1200">
                <a:solidFill>
                  <a:schemeClr val="tx1"/>
                </a:solidFill>
                <a:latin typeface="+mn-lt"/>
                <a:ea typeface="+mn-ea"/>
                <a:cs typeface="+mn-cs"/>
              </a:defRPr>
            </a:lvl9pPr>
          </a:lstStyle>
          <a:p>
            <a:endParaRPr lang="ja-JP" altLang="en-US" sz="734" dirty="0"/>
          </a:p>
        </p:txBody>
      </p:sp>
      <p:sp>
        <p:nvSpPr>
          <p:cNvPr id="20" name="角丸四角形 19"/>
          <p:cNvSpPr/>
          <p:nvPr/>
        </p:nvSpPr>
        <p:spPr>
          <a:xfrm>
            <a:off x="110562" y="1515042"/>
            <a:ext cx="4889091" cy="2104979"/>
          </a:xfrm>
          <a:prstGeom prst="roundRect">
            <a:avLst/>
          </a:prstGeom>
          <a:ln>
            <a:solidFill>
              <a:srgbClr val="096D0B"/>
            </a:solidFill>
          </a:ln>
        </p:spPr>
        <p:style>
          <a:lnRef idx="2">
            <a:schemeClr val="accent6"/>
          </a:lnRef>
          <a:fillRef idx="1">
            <a:schemeClr val="lt1"/>
          </a:fillRef>
          <a:effectRef idx="0">
            <a:schemeClr val="accent6"/>
          </a:effectRef>
          <a:fontRef idx="minor">
            <a:schemeClr val="dk1"/>
          </a:fontRef>
        </p:style>
        <p:txBody>
          <a:bodyPr rtlCol="0" anchor="ctr"/>
          <a:lstStyle>
            <a:defPPr>
              <a:defRPr lang="ja-JP"/>
            </a:defPPr>
            <a:lvl1pPr marL="0" algn="l" defTabSz="981700" rtl="0" eaLnBrk="1" latinLnBrk="0" hangingPunct="1">
              <a:defRPr kumimoji="1" sz="1932" kern="1200">
                <a:solidFill>
                  <a:schemeClr val="dk1"/>
                </a:solidFill>
                <a:latin typeface="+mn-lt"/>
                <a:ea typeface="+mn-ea"/>
                <a:cs typeface="+mn-cs"/>
              </a:defRPr>
            </a:lvl1pPr>
            <a:lvl2pPr marL="490850" algn="l" defTabSz="981700" rtl="0" eaLnBrk="1" latinLnBrk="0" hangingPunct="1">
              <a:defRPr kumimoji="1" sz="1932" kern="1200">
                <a:solidFill>
                  <a:schemeClr val="dk1"/>
                </a:solidFill>
                <a:latin typeface="+mn-lt"/>
                <a:ea typeface="+mn-ea"/>
                <a:cs typeface="+mn-cs"/>
              </a:defRPr>
            </a:lvl2pPr>
            <a:lvl3pPr marL="981700" algn="l" defTabSz="981700" rtl="0" eaLnBrk="1" latinLnBrk="0" hangingPunct="1">
              <a:defRPr kumimoji="1" sz="1932" kern="1200">
                <a:solidFill>
                  <a:schemeClr val="dk1"/>
                </a:solidFill>
                <a:latin typeface="+mn-lt"/>
                <a:ea typeface="+mn-ea"/>
                <a:cs typeface="+mn-cs"/>
              </a:defRPr>
            </a:lvl3pPr>
            <a:lvl4pPr marL="1472550" algn="l" defTabSz="981700" rtl="0" eaLnBrk="1" latinLnBrk="0" hangingPunct="1">
              <a:defRPr kumimoji="1" sz="1932" kern="1200">
                <a:solidFill>
                  <a:schemeClr val="dk1"/>
                </a:solidFill>
                <a:latin typeface="+mn-lt"/>
                <a:ea typeface="+mn-ea"/>
                <a:cs typeface="+mn-cs"/>
              </a:defRPr>
            </a:lvl4pPr>
            <a:lvl5pPr marL="1963400" algn="l" defTabSz="981700" rtl="0" eaLnBrk="1" latinLnBrk="0" hangingPunct="1">
              <a:defRPr kumimoji="1" sz="1932" kern="1200">
                <a:solidFill>
                  <a:schemeClr val="dk1"/>
                </a:solidFill>
                <a:latin typeface="+mn-lt"/>
                <a:ea typeface="+mn-ea"/>
                <a:cs typeface="+mn-cs"/>
              </a:defRPr>
            </a:lvl5pPr>
            <a:lvl6pPr marL="2454250" algn="l" defTabSz="981700" rtl="0" eaLnBrk="1" latinLnBrk="0" hangingPunct="1">
              <a:defRPr kumimoji="1" sz="1932" kern="1200">
                <a:solidFill>
                  <a:schemeClr val="dk1"/>
                </a:solidFill>
                <a:latin typeface="+mn-lt"/>
                <a:ea typeface="+mn-ea"/>
                <a:cs typeface="+mn-cs"/>
              </a:defRPr>
            </a:lvl6pPr>
            <a:lvl7pPr marL="2945100" algn="l" defTabSz="981700" rtl="0" eaLnBrk="1" latinLnBrk="0" hangingPunct="1">
              <a:defRPr kumimoji="1" sz="1932" kern="1200">
                <a:solidFill>
                  <a:schemeClr val="dk1"/>
                </a:solidFill>
                <a:latin typeface="+mn-lt"/>
                <a:ea typeface="+mn-ea"/>
                <a:cs typeface="+mn-cs"/>
              </a:defRPr>
            </a:lvl7pPr>
            <a:lvl8pPr marL="3435949" algn="l" defTabSz="981700" rtl="0" eaLnBrk="1" latinLnBrk="0" hangingPunct="1">
              <a:defRPr kumimoji="1" sz="1932" kern="1200">
                <a:solidFill>
                  <a:schemeClr val="dk1"/>
                </a:solidFill>
                <a:latin typeface="+mn-lt"/>
                <a:ea typeface="+mn-ea"/>
                <a:cs typeface="+mn-cs"/>
              </a:defRPr>
            </a:lvl8pPr>
            <a:lvl9pPr marL="3926799" algn="l" defTabSz="981700" rtl="0" eaLnBrk="1" latinLnBrk="0" hangingPunct="1">
              <a:defRPr kumimoji="1" sz="1932" kern="1200">
                <a:solidFill>
                  <a:schemeClr val="dk1"/>
                </a:solidFill>
                <a:latin typeface="+mn-lt"/>
                <a:ea typeface="+mn-ea"/>
                <a:cs typeface="+mn-cs"/>
              </a:defRPr>
            </a:lvl9pPr>
          </a:lstStyle>
          <a:p>
            <a:pPr algn="ctr"/>
            <a:endParaRPr lang="ja-JP" altLang="en-US" sz="1468"/>
          </a:p>
        </p:txBody>
      </p:sp>
      <p:sp>
        <p:nvSpPr>
          <p:cNvPr id="43" name="角丸四角形 42"/>
          <p:cNvSpPr/>
          <p:nvPr/>
        </p:nvSpPr>
        <p:spPr>
          <a:xfrm>
            <a:off x="441790" y="1631707"/>
            <a:ext cx="1722419" cy="194823"/>
          </a:xfrm>
          <a:prstGeom prst="roundRect">
            <a:avLst/>
          </a:prstGeom>
          <a:solidFill>
            <a:srgbClr val="096D0B"/>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556" tIns="37278" rIns="74556" bIns="37278" numCol="1" spcCol="0" rtlCol="0" fromWordArt="0" anchor="ctr" anchorCtr="0" forceAA="0" compatLnSpc="1">
            <a:prstTxWarp prst="textNoShape">
              <a:avLst/>
            </a:prstTxWarp>
            <a:noAutofit/>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大口多頻度割引</a:t>
            </a:r>
            <a:endParaRPr kumimoji="1" lang="en-US" altLang="ja-JP" sz="1200" dirty="0">
              <a:solidFill>
                <a:schemeClr val="bg1"/>
              </a:solidFill>
              <a:latin typeface="Meiryo UI" panose="020B0604030504040204" pitchFamily="50" charset="-128"/>
              <a:ea typeface="Meiryo UI" panose="020B0604030504040204" pitchFamily="50" charset="-128"/>
            </a:endParaRPr>
          </a:p>
        </p:txBody>
      </p:sp>
      <p:sp>
        <p:nvSpPr>
          <p:cNvPr id="22" name="テキスト ボックス 16"/>
          <p:cNvSpPr txBox="1"/>
          <p:nvPr/>
        </p:nvSpPr>
        <p:spPr>
          <a:xfrm>
            <a:off x="226408" y="1943476"/>
            <a:ext cx="4773249" cy="1551986"/>
          </a:xfrm>
          <a:prstGeom prst="rect">
            <a:avLst/>
          </a:prstGeom>
          <a:noFill/>
        </p:spPr>
        <p:txBody>
          <a:bodyPr wrap="square" rtlCol="0">
            <a:spAutoFit/>
          </a:bodyPr>
          <a:lstStyle>
            <a:defPPr>
              <a:defRPr lang="ja-JP"/>
            </a:defPPr>
            <a:lvl1pPr marL="0" algn="l" defTabSz="981700" rtl="0" eaLnBrk="1" latinLnBrk="0" hangingPunct="1">
              <a:defRPr kumimoji="1" sz="1932" kern="1200">
                <a:solidFill>
                  <a:schemeClr val="tx1"/>
                </a:solidFill>
                <a:latin typeface="+mn-lt"/>
                <a:ea typeface="+mn-ea"/>
                <a:cs typeface="+mn-cs"/>
              </a:defRPr>
            </a:lvl1pPr>
            <a:lvl2pPr marL="490850" algn="l" defTabSz="981700" rtl="0" eaLnBrk="1" latinLnBrk="0" hangingPunct="1">
              <a:defRPr kumimoji="1" sz="1932" kern="1200">
                <a:solidFill>
                  <a:schemeClr val="tx1"/>
                </a:solidFill>
                <a:latin typeface="+mn-lt"/>
                <a:ea typeface="+mn-ea"/>
                <a:cs typeface="+mn-cs"/>
              </a:defRPr>
            </a:lvl2pPr>
            <a:lvl3pPr marL="981700" algn="l" defTabSz="981700" rtl="0" eaLnBrk="1" latinLnBrk="0" hangingPunct="1">
              <a:defRPr kumimoji="1" sz="1932" kern="1200">
                <a:solidFill>
                  <a:schemeClr val="tx1"/>
                </a:solidFill>
                <a:latin typeface="+mn-lt"/>
                <a:ea typeface="+mn-ea"/>
                <a:cs typeface="+mn-cs"/>
              </a:defRPr>
            </a:lvl3pPr>
            <a:lvl4pPr marL="1472550" algn="l" defTabSz="981700" rtl="0" eaLnBrk="1" latinLnBrk="0" hangingPunct="1">
              <a:defRPr kumimoji="1" sz="1932" kern="1200">
                <a:solidFill>
                  <a:schemeClr val="tx1"/>
                </a:solidFill>
                <a:latin typeface="+mn-lt"/>
                <a:ea typeface="+mn-ea"/>
                <a:cs typeface="+mn-cs"/>
              </a:defRPr>
            </a:lvl4pPr>
            <a:lvl5pPr marL="1963400" algn="l" defTabSz="981700" rtl="0" eaLnBrk="1" latinLnBrk="0" hangingPunct="1">
              <a:defRPr kumimoji="1" sz="1932" kern="1200">
                <a:solidFill>
                  <a:schemeClr val="tx1"/>
                </a:solidFill>
                <a:latin typeface="+mn-lt"/>
                <a:ea typeface="+mn-ea"/>
                <a:cs typeface="+mn-cs"/>
              </a:defRPr>
            </a:lvl5pPr>
            <a:lvl6pPr marL="2454250" algn="l" defTabSz="981700" rtl="0" eaLnBrk="1" latinLnBrk="0" hangingPunct="1">
              <a:defRPr kumimoji="1" sz="1932" kern="1200">
                <a:solidFill>
                  <a:schemeClr val="tx1"/>
                </a:solidFill>
                <a:latin typeface="+mn-lt"/>
                <a:ea typeface="+mn-ea"/>
                <a:cs typeface="+mn-cs"/>
              </a:defRPr>
            </a:lvl6pPr>
            <a:lvl7pPr marL="2945100" algn="l" defTabSz="981700" rtl="0" eaLnBrk="1" latinLnBrk="0" hangingPunct="1">
              <a:defRPr kumimoji="1" sz="1932" kern="1200">
                <a:solidFill>
                  <a:schemeClr val="tx1"/>
                </a:solidFill>
                <a:latin typeface="+mn-lt"/>
                <a:ea typeface="+mn-ea"/>
                <a:cs typeface="+mn-cs"/>
              </a:defRPr>
            </a:lvl7pPr>
            <a:lvl8pPr marL="3435949" algn="l" defTabSz="981700" rtl="0" eaLnBrk="1" latinLnBrk="0" hangingPunct="1">
              <a:defRPr kumimoji="1" sz="1932" kern="1200">
                <a:solidFill>
                  <a:schemeClr val="tx1"/>
                </a:solidFill>
                <a:latin typeface="+mn-lt"/>
                <a:ea typeface="+mn-ea"/>
                <a:cs typeface="+mn-cs"/>
              </a:defRPr>
            </a:lvl8pPr>
            <a:lvl9pPr marL="3926799" algn="l" defTabSz="981700" rtl="0" eaLnBrk="1" latinLnBrk="0" hangingPunct="1">
              <a:defRPr kumimoji="1" sz="1932" kern="1200">
                <a:solidFill>
                  <a:schemeClr val="tx1"/>
                </a:solidFill>
                <a:latin typeface="+mn-lt"/>
                <a:ea typeface="+mn-ea"/>
                <a:cs typeface="+mn-cs"/>
              </a:defRPr>
            </a:lvl9pPr>
          </a:lstStyle>
          <a:p>
            <a:r>
              <a:rPr lang="ja-JP" altLang="en-US" sz="978" dirty="0">
                <a:latin typeface="+mj-ea"/>
                <a:ea typeface="+mj-ea"/>
              </a:rPr>
              <a:t>１ヵ月の高速国道の利用額により、下記の割引があります</a:t>
            </a:r>
            <a:endParaRPr lang="en-US" altLang="ja-JP" sz="978" dirty="0">
              <a:solidFill>
                <a:srgbClr val="004600"/>
              </a:solidFill>
              <a:latin typeface="+mj-ea"/>
              <a:ea typeface="+mj-ea"/>
            </a:endParaRPr>
          </a:p>
          <a:p>
            <a:endParaRPr lang="en-US" altLang="ja-JP" sz="978" dirty="0">
              <a:solidFill>
                <a:srgbClr val="004600"/>
              </a:solidFill>
            </a:endParaRPr>
          </a:p>
          <a:p>
            <a:endParaRPr lang="en-US" altLang="ja-JP" sz="978" dirty="0">
              <a:solidFill>
                <a:srgbClr val="004600"/>
              </a:solidFill>
            </a:endParaRPr>
          </a:p>
          <a:p>
            <a:endParaRPr lang="en-US" altLang="ja-JP" sz="978" dirty="0">
              <a:solidFill>
                <a:srgbClr val="004600"/>
              </a:solidFill>
            </a:endParaRPr>
          </a:p>
          <a:p>
            <a:endParaRPr lang="en-US" altLang="ja-JP" sz="978" dirty="0">
              <a:solidFill>
                <a:srgbClr val="004600"/>
              </a:solidFill>
            </a:endParaRPr>
          </a:p>
          <a:p>
            <a:endParaRPr lang="en-US" altLang="ja-JP" sz="978" dirty="0"/>
          </a:p>
          <a:p>
            <a:r>
              <a:rPr lang="ja-JP" altLang="en-US" sz="903" dirty="0">
                <a:latin typeface="+mn-ea"/>
              </a:rPr>
              <a:t>・　上記金額は東・中・西高速道路株式会社が管理する高速国道の合計金額です</a:t>
            </a:r>
            <a:endParaRPr lang="en-US" altLang="ja-JP" sz="903" dirty="0">
              <a:latin typeface="+mn-ea"/>
            </a:endParaRPr>
          </a:p>
          <a:p>
            <a:pPr marL="139791" indent="-139791">
              <a:buFont typeface="Arial" panose="020B0604020202020204" pitchFamily="34" charset="0"/>
              <a:buChar char="•"/>
            </a:pPr>
            <a:r>
              <a:rPr lang="ja-JP" altLang="en-US" sz="903" dirty="0">
                <a:latin typeface="+mn-ea"/>
              </a:rPr>
              <a:t>大口多頻度割引の前に平日朝夕割引（最大</a:t>
            </a:r>
            <a:r>
              <a:rPr lang="en-US" altLang="ja-JP" sz="903" dirty="0">
                <a:latin typeface="+mn-ea"/>
              </a:rPr>
              <a:t>50</a:t>
            </a:r>
            <a:r>
              <a:rPr lang="ja-JP" altLang="en-US" sz="903" dirty="0">
                <a:latin typeface="+mn-ea"/>
              </a:rPr>
              <a:t>％）・深夜割引・休日割引（</a:t>
            </a:r>
            <a:r>
              <a:rPr lang="en-US" altLang="ja-JP" sz="903" dirty="0">
                <a:latin typeface="+mn-ea"/>
              </a:rPr>
              <a:t>30</a:t>
            </a:r>
            <a:r>
              <a:rPr lang="ja-JP" altLang="en-US" sz="903" dirty="0">
                <a:latin typeface="+mn-ea"/>
              </a:rPr>
              <a:t>％）を適用</a:t>
            </a:r>
            <a:endParaRPr lang="en-US" altLang="ja-JP" sz="903" dirty="0">
              <a:latin typeface="+mn-ea"/>
            </a:endParaRPr>
          </a:p>
          <a:p>
            <a:pPr marL="139791" indent="-139791">
              <a:buFont typeface="Arial" panose="020B0604020202020204" pitchFamily="34" charset="0"/>
              <a:buChar char="•"/>
            </a:pPr>
            <a:r>
              <a:rPr lang="ja-JP" altLang="en-US" sz="903" dirty="0">
                <a:latin typeface="+mn-ea"/>
              </a:rPr>
              <a:t>ＥＴＣ</a:t>
            </a:r>
            <a:r>
              <a:rPr lang="en-US" altLang="ja-JP" sz="903" dirty="0">
                <a:latin typeface="+mn-ea"/>
              </a:rPr>
              <a:t>2.0</a:t>
            </a:r>
            <a:r>
              <a:rPr lang="ja-JP" altLang="en-US" sz="903" dirty="0">
                <a:latin typeface="+mn-ea"/>
              </a:rPr>
              <a:t>を搭載している車両は上記割引率に</a:t>
            </a:r>
            <a:r>
              <a:rPr lang="ja-JP" altLang="en-US" sz="903" dirty="0">
                <a:solidFill>
                  <a:srgbClr val="FF0000"/>
                </a:solidFill>
                <a:latin typeface="+mn-ea"/>
              </a:rPr>
              <a:t>１０％の割引が付加</a:t>
            </a:r>
            <a:r>
              <a:rPr lang="ja-JP" altLang="en-US" sz="903" dirty="0">
                <a:latin typeface="+mn-ea"/>
              </a:rPr>
              <a:t>されます。</a:t>
            </a:r>
            <a:endParaRPr lang="en-US" altLang="ja-JP" sz="903" dirty="0">
              <a:latin typeface="+mn-ea"/>
            </a:endParaRPr>
          </a:p>
          <a:p>
            <a:pPr marL="139791" indent="-139791">
              <a:buFont typeface="Arial" panose="020B0604020202020204" pitchFamily="34" charset="0"/>
              <a:buChar char="•"/>
            </a:pPr>
            <a:r>
              <a:rPr lang="ja-JP" altLang="en-US" sz="903" dirty="0">
                <a:latin typeface="+mn-ea"/>
              </a:rPr>
              <a:t>詳細は当組合ホームページを参照下さい。</a:t>
            </a:r>
            <a:endParaRPr lang="en-US" altLang="ja-JP" sz="903" dirty="0">
              <a:latin typeface="+mn-ea"/>
            </a:endParaRPr>
          </a:p>
        </p:txBody>
      </p:sp>
      <p:sp>
        <p:nvSpPr>
          <p:cNvPr id="32" name="ホームベース 31"/>
          <p:cNvSpPr/>
          <p:nvPr/>
        </p:nvSpPr>
        <p:spPr>
          <a:xfrm>
            <a:off x="574373" y="2201711"/>
            <a:ext cx="2303935" cy="161239"/>
          </a:xfrm>
          <a:prstGeom prst="homePlate">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81700" rtl="0" eaLnBrk="1" latinLnBrk="0" hangingPunct="1">
              <a:defRPr kumimoji="1" sz="1932" kern="1200">
                <a:solidFill>
                  <a:schemeClr val="lt1"/>
                </a:solidFill>
                <a:latin typeface="+mn-lt"/>
                <a:ea typeface="+mn-ea"/>
                <a:cs typeface="+mn-cs"/>
              </a:defRPr>
            </a:lvl1pPr>
            <a:lvl2pPr marL="490850" algn="l" defTabSz="981700" rtl="0" eaLnBrk="1" latinLnBrk="0" hangingPunct="1">
              <a:defRPr kumimoji="1" sz="1932" kern="1200">
                <a:solidFill>
                  <a:schemeClr val="lt1"/>
                </a:solidFill>
                <a:latin typeface="+mn-lt"/>
                <a:ea typeface="+mn-ea"/>
                <a:cs typeface="+mn-cs"/>
              </a:defRPr>
            </a:lvl2pPr>
            <a:lvl3pPr marL="981700" algn="l" defTabSz="981700" rtl="0" eaLnBrk="1" latinLnBrk="0" hangingPunct="1">
              <a:defRPr kumimoji="1" sz="1932" kern="1200">
                <a:solidFill>
                  <a:schemeClr val="lt1"/>
                </a:solidFill>
                <a:latin typeface="+mn-lt"/>
                <a:ea typeface="+mn-ea"/>
                <a:cs typeface="+mn-cs"/>
              </a:defRPr>
            </a:lvl3pPr>
            <a:lvl4pPr marL="1472550" algn="l" defTabSz="981700" rtl="0" eaLnBrk="1" latinLnBrk="0" hangingPunct="1">
              <a:defRPr kumimoji="1" sz="1932" kern="1200">
                <a:solidFill>
                  <a:schemeClr val="lt1"/>
                </a:solidFill>
                <a:latin typeface="+mn-lt"/>
                <a:ea typeface="+mn-ea"/>
                <a:cs typeface="+mn-cs"/>
              </a:defRPr>
            </a:lvl4pPr>
            <a:lvl5pPr marL="1963400" algn="l" defTabSz="981700" rtl="0" eaLnBrk="1" latinLnBrk="0" hangingPunct="1">
              <a:defRPr kumimoji="1" sz="1932" kern="1200">
                <a:solidFill>
                  <a:schemeClr val="lt1"/>
                </a:solidFill>
                <a:latin typeface="+mn-lt"/>
                <a:ea typeface="+mn-ea"/>
                <a:cs typeface="+mn-cs"/>
              </a:defRPr>
            </a:lvl5pPr>
            <a:lvl6pPr marL="2454250" algn="l" defTabSz="981700" rtl="0" eaLnBrk="1" latinLnBrk="0" hangingPunct="1">
              <a:defRPr kumimoji="1" sz="1932" kern="1200">
                <a:solidFill>
                  <a:schemeClr val="lt1"/>
                </a:solidFill>
                <a:latin typeface="+mn-lt"/>
                <a:ea typeface="+mn-ea"/>
                <a:cs typeface="+mn-cs"/>
              </a:defRPr>
            </a:lvl6pPr>
            <a:lvl7pPr marL="2945100" algn="l" defTabSz="981700" rtl="0" eaLnBrk="1" latinLnBrk="0" hangingPunct="1">
              <a:defRPr kumimoji="1" sz="1932" kern="1200">
                <a:solidFill>
                  <a:schemeClr val="lt1"/>
                </a:solidFill>
                <a:latin typeface="+mn-lt"/>
                <a:ea typeface="+mn-ea"/>
                <a:cs typeface="+mn-cs"/>
              </a:defRPr>
            </a:lvl7pPr>
            <a:lvl8pPr marL="3435949" algn="l" defTabSz="981700" rtl="0" eaLnBrk="1" latinLnBrk="0" hangingPunct="1">
              <a:defRPr kumimoji="1" sz="1932" kern="1200">
                <a:solidFill>
                  <a:schemeClr val="lt1"/>
                </a:solidFill>
                <a:latin typeface="+mn-lt"/>
                <a:ea typeface="+mn-ea"/>
                <a:cs typeface="+mn-cs"/>
              </a:defRPr>
            </a:lvl8pPr>
            <a:lvl9pPr marL="3926799" algn="l" defTabSz="981700" rtl="0" eaLnBrk="1" latinLnBrk="0" hangingPunct="1">
              <a:defRPr kumimoji="1" sz="1932" kern="1200">
                <a:solidFill>
                  <a:schemeClr val="lt1"/>
                </a:solidFill>
                <a:latin typeface="+mn-lt"/>
                <a:ea typeface="+mn-ea"/>
                <a:cs typeface="+mn-cs"/>
              </a:defRPr>
            </a:lvl9pPr>
          </a:lstStyle>
          <a:p>
            <a:r>
              <a:rPr lang="ja-JP" altLang="en-US" sz="978" dirty="0">
                <a:solidFill>
                  <a:schemeClr val="tx1"/>
                </a:solidFill>
              </a:rPr>
              <a:t>　</a:t>
            </a:r>
            <a:r>
              <a:rPr lang="en-US" altLang="ja-JP" sz="978" dirty="0">
                <a:solidFill>
                  <a:schemeClr val="tx1"/>
                </a:solidFill>
              </a:rPr>
              <a:t>5,000</a:t>
            </a:r>
            <a:r>
              <a:rPr lang="ja-JP" altLang="en-US" sz="978" dirty="0">
                <a:solidFill>
                  <a:schemeClr val="tx1"/>
                </a:solidFill>
              </a:rPr>
              <a:t>円超　　</a:t>
            </a:r>
            <a:r>
              <a:rPr lang="en-US" altLang="ja-JP" sz="978" dirty="0">
                <a:solidFill>
                  <a:schemeClr val="tx1"/>
                </a:solidFill>
              </a:rPr>
              <a:t>10,000</a:t>
            </a:r>
            <a:r>
              <a:rPr lang="ja-JP" altLang="en-US" sz="978" dirty="0">
                <a:solidFill>
                  <a:schemeClr val="tx1"/>
                </a:solidFill>
              </a:rPr>
              <a:t>円までの部分</a:t>
            </a:r>
          </a:p>
        </p:txBody>
      </p:sp>
      <p:sp>
        <p:nvSpPr>
          <p:cNvPr id="33" name="テキスト ボックス 20"/>
          <p:cNvSpPr txBox="1"/>
          <p:nvPr/>
        </p:nvSpPr>
        <p:spPr>
          <a:xfrm>
            <a:off x="3064700" y="2196827"/>
            <a:ext cx="645845" cy="243222"/>
          </a:xfrm>
          <a:prstGeom prst="rect">
            <a:avLst/>
          </a:prstGeom>
          <a:noFill/>
        </p:spPr>
        <p:txBody>
          <a:bodyPr wrap="square" rtlCol="0">
            <a:spAutoFit/>
          </a:bodyPr>
          <a:lstStyle>
            <a:defPPr>
              <a:defRPr lang="ja-JP"/>
            </a:defPPr>
            <a:lvl1pPr marL="0" algn="l" defTabSz="981700" rtl="0" eaLnBrk="1" latinLnBrk="0" hangingPunct="1">
              <a:defRPr kumimoji="1" sz="1932" kern="1200">
                <a:solidFill>
                  <a:schemeClr val="tx1"/>
                </a:solidFill>
                <a:latin typeface="+mn-lt"/>
                <a:ea typeface="+mn-ea"/>
                <a:cs typeface="+mn-cs"/>
              </a:defRPr>
            </a:lvl1pPr>
            <a:lvl2pPr marL="490850" algn="l" defTabSz="981700" rtl="0" eaLnBrk="1" latinLnBrk="0" hangingPunct="1">
              <a:defRPr kumimoji="1" sz="1932" kern="1200">
                <a:solidFill>
                  <a:schemeClr val="tx1"/>
                </a:solidFill>
                <a:latin typeface="+mn-lt"/>
                <a:ea typeface="+mn-ea"/>
                <a:cs typeface="+mn-cs"/>
              </a:defRPr>
            </a:lvl2pPr>
            <a:lvl3pPr marL="981700" algn="l" defTabSz="981700" rtl="0" eaLnBrk="1" latinLnBrk="0" hangingPunct="1">
              <a:defRPr kumimoji="1" sz="1932" kern="1200">
                <a:solidFill>
                  <a:schemeClr val="tx1"/>
                </a:solidFill>
                <a:latin typeface="+mn-lt"/>
                <a:ea typeface="+mn-ea"/>
                <a:cs typeface="+mn-cs"/>
              </a:defRPr>
            </a:lvl3pPr>
            <a:lvl4pPr marL="1472550" algn="l" defTabSz="981700" rtl="0" eaLnBrk="1" latinLnBrk="0" hangingPunct="1">
              <a:defRPr kumimoji="1" sz="1932" kern="1200">
                <a:solidFill>
                  <a:schemeClr val="tx1"/>
                </a:solidFill>
                <a:latin typeface="+mn-lt"/>
                <a:ea typeface="+mn-ea"/>
                <a:cs typeface="+mn-cs"/>
              </a:defRPr>
            </a:lvl4pPr>
            <a:lvl5pPr marL="1963400" algn="l" defTabSz="981700" rtl="0" eaLnBrk="1" latinLnBrk="0" hangingPunct="1">
              <a:defRPr kumimoji="1" sz="1932" kern="1200">
                <a:solidFill>
                  <a:schemeClr val="tx1"/>
                </a:solidFill>
                <a:latin typeface="+mn-lt"/>
                <a:ea typeface="+mn-ea"/>
                <a:cs typeface="+mn-cs"/>
              </a:defRPr>
            </a:lvl5pPr>
            <a:lvl6pPr marL="2454250" algn="l" defTabSz="981700" rtl="0" eaLnBrk="1" latinLnBrk="0" hangingPunct="1">
              <a:defRPr kumimoji="1" sz="1932" kern="1200">
                <a:solidFill>
                  <a:schemeClr val="tx1"/>
                </a:solidFill>
                <a:latin typeface="+mn-lt"/>
                <a:ea typeface="+mn-ea"/>
                <a:cs typeface="+mn-cs"/>
              </a:defRPr>
            </a:lvl6pPr>
            <a:lvl7pPr marL="2945100" algn="l" defTabSz="981700" rtl="0" eaLnBrk="1" latinLnBrk="0" hangingPunct="1">
              <a:defRPr kumimoji="1" sz="1932" kern="1200">
                <a:solidFill>
                  <a:schemeClr val="tx1"/>
                </a:solidFill>
                <a:latin typeface="+mn-lt"/>
                <a:ea typeface="+mn-ea"/>
                <a:cs typeface="+mn-cs"/>
              </a:defRPr>
            </a:lvl7pPr>
            <a:lvl8pPr marL="3435949" algn="l" defTabSz="981700" rtl="0" eaLnBrk="1" latinLnBrk="0" hangingPunct="1">
              <a:defRPr kumimoji="1" sz="1932" kern="1200">
                <a:solidFill>
                  <a:schemeClr val="tx1"/>
                </a:solidFill>
                <a:latin typeface="+mn-lt"/>
                <a:ea typeface="+mn-ea"/>
                <a:cs typeface="+mn-cs"/>
              </a:defRPr>
            </a:lvl8pPr>
            <a:lvl9pPr marL="3926799" algn="l" defTabSz="981700" rtl="0" eaLnBrk="1" latinLnBrk="0" hangingPunct="1">
              <a:defRPr kumimoji="1" sz="1932" kern="1200">
                <a:solidFill>
                  <a:schemeClr val="tx1"/>
                </a:solidFill>
                <a:latin typeface="+mn-lt"/>
                <a:ea typeface="+mn-ea"/>
                <a:cs typeface="+mn-cs"/>
              </a:defRPr>
            </a:lvl9pPr>
          </a:lstStyle>
          <a:p>
            <a:r>
              <a:rPr lang="ja-JP" altLang="en-US" sz="978" b="1" dirty="0">
                <a:solidFill>
                  <a:srgbClr val="FF0000"/>
                </a:solidFill>
              </a:rPr>
              <a:t>１０％　</a:t>
            </a:r>
            <a:endParaRPr lang="en-US" altLang="ja-JP" sz="978" b="1" dirty="0">
              <a:solidFill>
                <a:srgbClr val="FF0000"/>
              </a:solidFill>
            </a:endParaRPr>
          </a:p>
        </p:txBody>
      </p:sp>
      <p:sp>
        <p:nvSpPr>
          <p:cNvPr id="34" name="ホームベース 33"/>
          <p:cNvSpPr/>
          <p:nvPr/>
        </p:nvSpPr>
        <p:spPr>
          <a:xfrm>
            <a:off x="574372" y="2456945"/>
            <a:ext cx="2303935" cy="161239"/>
          </a:xfrm>
          <a:prstGeom prst="homePlate">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81700" rtl="0" eaLnBrk="1" latinLnBrk="0" hangingPunct="1">
              <a:defRPr kumimoji="1" sz="1932" kern="1200">
                <a:solidFill>
                  <a:schemeClr val="lt1"/>
                </a:solidFill>
                <a:latin typeface="+mn-lt"/>
                <a:ea typeface="+mn-ea"/>
                <a:cs typeface="+mn-cs"/>
              </a:defRPr>
            </a:lvl1pPr>
            <a:lvl2pPr marL="490850" algn="l" defTabSz="981700" rtl="0" eaLnBrk="1" latinLnBrk="0" hangingPunct="1">
              <a:defRPr kumimoji="1" sz="1932" kern="1200">
                <a:solidFill>
                  <a:schemeClr val="lt1"/>
                </a:solidFill>
                <a:latin typeface="+mn-lt"/>
                <a:ea typeface="+mn-ea"/>
                <a:cs typeface="+mn-cs"/>
              </a:defRPr>
            </a:lvl2pPr>
            <a:lvl3pPr marL="981700" algn="l" defTabSz="981700" rtl="0" eaLnBrk="1" latinLnBrk="0" hangingPunct="1">
              <a:defRPr kumimoji="1" sz="1932" kern="1200">
                <a:solidFill>
                  <a:schemeClr val="lt1"/>
                </a:solidFill>
                <a:latin typeface="+mn-lt"/>
                <a:ea typeface="+mn-ea"/>
                <a:cs typeface="+mn-cs"/>
              </a:defRPr>
            </a:lvl3pPr>
            <a:lvl4pPr marL="1472550" algn="l" defTabSz="981700" rtl="0" eaLnBrk="1" latinLnBrk="0" hangingPunct="1">
              <a:defRPr kumimoji="1" sz="1932" kern="1200">
                <a:solidFill>
                  <a:schemeClr val="lt1"/>
                </a:solidFill>
                <a:latin typeface="+mn-lt"/>
                <a:ea typeface="+mn-ea"/>
                <a:cs typeface="+mn-cs"/>
              </a:defRPr>
            </a:lvl4pPr>
            <a:lvl5pPr marL="1963400" algn="l" defTabSz="981700" rtl="0" eaLnBrk="1" latinLnBrk="0" hangingPunct="1">
              <a:defRPr kumimoji="1" sz="1932" kern="1200">
                <a:solidFill>
                  <a:schemeClr val="lt1"/>
                </a:solidFill>
                <a:latin typeface="+mn-lt"/>
                <a:ea typeface="+mn-ea"/>
                <a:cs typeface="+mn-cs"/>
              </a:defRPr>
            </a:lvl5pPr>
            <a:lvl6pPr marL="2454250" algn="l" defTabSz="981700" rtl="0" eaLnBrk="1" latinLnBrk="0" hangingPunct="1">
              <a:defRPr kumimoji="1" sz="1932" kern="1200">
                <a:solidFill>
                  <a:schemeClr val="lt1"/>
                </a:solidFill>
                <a:latin typeface="+mn-lt"/>
                <a:ea typeface="+mn-ea"/>
                <a:cs typeface="+mn-cs"/>
              </a:defRPr>
            </a:lvl6pPr>
            <a:lvl7pPr marL="2945100" algn="l" defTabSz="981700" rtl="0" eaLnBrk="1" latinLnBrk="0" hangingPunct="1">
              <a:defRPr kumimoji="1" sz="1932" kern="1200">
                <a:solidFill>
                  <a:schemeClr val="lt1"/>
                </a:solidFill>
                <a:latin typeface="+mn-lt"/>
                <a:ea typeface="+mn-ea"/>
                <a:cs typeface="+mn-cs"/>
              </a:defRPr>
            </a:lvl7pPr>
            <a:lvl8pPr marL="3435949" algn="l" defTabSz="981700" rtl="0" eaLnBrk="1" latinLnBrk="0" hangingPunct="1">
              <a:defRPr kumimoji="1" sz="1932" kern="1200">
                <a:solidFill>
                  <a:schemeClr val="lt1"/>
                </a:solidFill>
                <a:latin typeface="+mn-lt"/>
                <a:ea typeface="+mn-ea"/>
                <a:cs typeface="+mn-cs"/>
              </a:defRPr>
            </a:lvl8pPr>
            <a:lvl9pPr marL="3926799" algn="l" defTabSz="981700" rtl="0" eaLnBrk="1" latinLnBrk="0" hangingPunct="1">
              <a:defRPr kumimoji="1" sz="1932" kern="1200">
                <a:solidFill>
                  <a:schemeClr val="lt1"/>
                </a:solidFill>
                <a:latin typeface="+mn-lt"/>
                <a:ea typeface="+mn-ea"/>
                <a:cs typeface="+mn-cs"/>
              </a:defRPr>
            </a:lvl9pPr>
          </a:lstStyle>
          <a:p>
            <a:r>
              <a:rPr lang="ja-JP" altLang="en-US" sz="978" dirty="0">
                <a:solidFill>
                  <a:schemeClr val="tx1"/>
                </a:solidFill>
              </a:rPr>
              <a:t> </a:t>
            </a:r>
            <a:r>
              <a:rPr lang="en-US" altLang="ja-JP" sz="978" dirty="0">
                <a:solidFill>
                  <a:schemeClr val="tx1"/>
                </a:solidFill>
              </a:rPr>
              <a:t>10,000</a:t>
            </a:r>
            <a:r>
              <a:rPr lang="ja-JP" altLang="en-US" sz="978" dirty="0">
                <a:solidFill>
                  <a:schemeClr val="tx1"/>
                </a:solidFill>
              </a:rPr>
              <a:t>円超　　</a:t>
            </a:r>
            <a:r>
              <a:rPr lang="en-US" altLang="ja-JP" sz="978" dirty="0">
                <a:solidFill>
                  <a:schemeClr val="tx1"/>
                </a:solidFill>
              </a:rPr>
              <a:t>30,000</a:t>
            </a:r>
            <a:r>
              <a:rPr lang="ja-JP" altLang="en-US" sz="978" dirty="0">
                <a:solidFill>
                  <a:schemeClr val="tx1"/>
                </a:solidFill>
              </a:rPr>
              <a:t>円までの部分</a:t>
            </a:r>
          </a:p>
        </p:txBody>
      </p:sp>
      <p:sp>
        <p:nvSpPr>
          <p:cNvPr id="38" name="ホームベース 37"/>
          <p:cNvSpPr/>
          <p:nvPr/>
        </p:nvSpPr>
        <p:spPr>
          <a:xfrm>
            <a:off x="574372" y="2680486"/>
            <a:ext cx="2303935" cy="161239"/>
          </a:xfrm>
          <a:prstGeom prst="homePlate">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81700" rtl="0" eaLnBrk="1" latinLnBrk="0" hangingPunct="1">
              <a:defRPr kumimoji="1" sz="1932" kern="1200">
                <a:solidFill>
                  <a:schemeClr val="lt1"/>
                </a:solidFill>
                <a:latin typeface="+mn-lt"/>
                <a:ea typeface="+mn-ea"/>
                <a:cs typeface="+mn-cs"/>
              </a:defRPr>
            </a:lvl1pPr>
            <a:lvl2pPr marL="490850" algn="l" defTabSz="981700" rtl="0" eaLnBrk="1" latinLnBrk="0" hangingPunct="1">
              <a:defRPr kumimoji="1" sz="1932" kern="1200">
                <a:solidFill>
                  <a:schemeClr val="lt1"/>
                </a:solidFill>
                <a:latin typeface="+mn-lt"/>
                <a:ea typeface="+mn-ea"/>
                <a:cs typeface="+mn-cs"/>
              </a:defRPr>
            </a:lvl2pPr>
            <a:lvl3pPr marL="981700" algn="l" defTabSz="981700" rtl="0" eaLnBrk="1" latinLnBrk="0" hangingPunct="1">
              <a:defRPr kumimoji="1" sz="1932" kern="1200">
                <a:solidFill>
                  <a:schemeClr val="lt1"/>
                </a:solidFill>
                <a:latin typeface="+mn-lt"/>
                <a:ea typeface="+mn-ea"/>
                <a:cs typeface="+mn-cs"/>
              </a:defRPr>
            </a:lvl3pPr>
            <a:lvl4pPr marL="1472550" algn="l" defTabSz="981700" rtl="0" eaLnBrk="1" latinLnBrk="0" hangingPunct="1">
              <a:defRPr kumimoji="1" sz="1932" kern="1200">
                <a:solidFill>
                  <a:schemeClr val="lt1"/>
                </a:solidFill>
                <a:latin typeface="+mn-lt"/>
                <a:ea typeface="+mn-ea"/>
                <a:cs typeface="+mn-cs"/>
              </a:defRPr>
            </a:lvl4pPr>
            <a:lvl5pPr marL="1963400" algn="l" defTabSz="981700" rtl="0" eaLnBrk="1" latinLnBrk="0" hangingPunct="1">
              <a:defRPr kumimoji="1" sz="1932" kern="1200">
                <a:solidFill>
                  <a:schemeClr val="lt1"/>
                </a:solidFill>
                <a:latin typeface="+mn-lt"/>
                <a:ea typeface="+mn-ea"/>
                <a:cs typeface="+mn-cs"/>
              </a:defRPr>
            </a:lvl5pPr>
            <a:lvl6pPr marL="2454250" algn="l" defTabSz="981700" rtl="0" eaLnBrk="1" latinLnBrk="0" hangingPunct="1">
              <a:defRPr kumimoji="1" sz="1932" kern="1200">
                <a:solidFill>
                  <a:schemeClr val="lt1"/>
                </a:solidFill>
                <a:latin typeface="+mn-lt"/>
                <a:ea typeface="+mn-ea"/>
                <a:cs typeface="+mn-cs"/>
              </a:defRPr>
            </a:lvl6pPr>
            <a:lvl7pPr marL="2945100" algn="l" defTabSz="981700" rtl="0" eaLnBrk="1" latinLnBrk="0" hangingPunct="1">
              <a:defRPr kumimoji="1" sz="1932" kern="1200">
                <a:solidFill>
                  <a:schemeClr val="lt1"/>
                </a:solidFill>
                <a:latin typeface="+mn-lt"/>
                <a:ea typeface="+mn-ea"/>
                <a:cs typeface="+mn-cs"/>
              </a:defRPr>
            </a:lvl7pPr>
            <a:lvl8pPr marL="3435949" algn="l" defTabSz="981700" rtl="0" eaLnBrk="1" latinLnBrk="0" hangingPunct="1">
              <a:defRPr kumimoji="1" sz="1932" kern="1200">
                <a:solidFill>
                  <a:schemeClr val="lt1"/>
                </a:solidFill>
                <a:latin typeface="+mn-lt"/>
                <a:ea typeface="+mn-ea"/>
                <a:cs typeface="+mn-cs"/>
              </a:defRPr>
            </a:lvl8pPr>
            <a:lvl9pPr marL="3926799" algn="l" defTabSz="981700" rtl="0" eaLnBrk="1" latinLnBrk="0" hangingPunct="1">
              <a:defRPr kumimoji="1" sz="1932" kern="1200">
                <a:solidFill>
                  <a:schemeClr val="lt1"/>
                </a:solidFill>
                <a:latin typeface="+mn-lt"/>
                <a:ea typeface="+mn-ea"/>
                <a:cs typeface="+mn-cs"/>
              </a:defRPr>
            </a:lvl9pPr>
          </a:lstStyle>
          <a:p>
            <a:r>
              <a:rPr lang="en-US" altLang="ja-JP" sz="978" dirty="0">
                <a:solidFill>
                  <a:schemeClr val="tx1"/>
                </a:solidFill>
              </a:rPr>
              <a:t> 30,000</a:t>
            </a:r>
            <a:r>
              <a:rPr lang="ja-JP" altLang="en-US" sz="978" dirty="0">
                <a:solidFill>
                  <a:schemeClr val="tx1"/>
                </a:solidFill>
              </a:rPr>
              <a:t>円を超えた部分</a:t>
            </a:r>
          </a:p>
        </p:txBody>
      </p:sp>
      <p:sp>
        <p:nvSpPr>
          <p:cNvPr id="39" name="テキスト ボックス 30"/>
          <p:cNvSpPr txBox="1"/>
          <p:nvPr/>
        </p:nvSpPr>
        <p:spPr>
          <a:xfrm>
            <a:off x="3073350" y="2427009"/>
            <a:ext cx="661143" cy="243222"/>
          </a:xfrm>
          <a:prstGeom prst="rect">
            <a:avLst/>
          </a:prstGeom>
          <a:noFill/>
        </p:spPr>
        <p:txBody>
          <a:bodyPr wrap="square" rtlCol="0">
            <a:spAutoFit/>
          </a:bodyPr>
          <a:lstStyle>
            <a:defPPr>
              <a:defRPr lang="ja-JP"/>
            </a:defPPr>
            <a:lvl1pPr marL="0" algn="l" defTabSz="981700" rtl="0" eaLnBrk="1" latinLnBrk="0" hangingPunct="1">
              <a:defRPr kumimoji="1" sz="1932" kern="1200">
                <a:solidFill>
                  <a:schemeClr val="tx1"/>
                </a:solidFill>
                <a:latin typeface="+mn-lt"/>
                <a:ea typeface="+mn-ea"/>
                <a:cs typeface="+mn-cs"/>
              </a:defRPr>
            </a:lvl1pPr>
            <a:lvl2pPr marL="490850" algn="l" defTabSz="981700" rtl="0" eaLnBrk="1" latinLnBrk="0" hangingPunct="1">
              <a:defRPr kumimoji="1" sz="1932" kern="1200">
                <a:solidFill>
                  <a:schemeClr val="tx1"/>
                </a:solidFill>
                <a:latin typeface="+mn-lt"/>
                <a:ea typeface="+mn-ea"/>
                <a:cs typeface="+mn-cs"/>
              </a:defRPr>
            </a:lvl2pPr>
            <a:lvl3pPr marL="981700" algn="l" defTabSz="981700" rtl="0" eaLnBrk="1" latinLnBrk="0" hangingPunct="1">
              <a:defRPr kumimoji="1" sz="1932" kern="1200">
                <a:solidFill>
                  <a:schemeClr val="tx1"/>
                </a:solidFill>
                <a:latin typeface="+mn-lt"/>
                <a:ea typeface="+mn-ea"/>
                <a:cs typeface="+mn-cs"/>
              </a:defRPr>
            </a:lvl3pPr>
            <a:lvl4pPr marL="1472550" algn="l" defTabSz="981700" rtl="0" eaLnBrk="1" latinLnBrk="0" hangingPunct="1">
              <a:defRPr kumimoji="1" sz="1932" kern="1200">
                <a:solidFill>
                  <a:schemeClr val="tx1"/>
                </a:solidFill>
                <a:latin typeface="+mn-lt"/>
                <a:ea typeface="+mn-ea"/>
                <a:cs typeface="+mn-cs"/>
              </a:defRPr>
            </a:lvl4pPr>
            <a:lvl5pPr marL="1963400" algn="l" defTabSz="981700" rtl="0" eaLnBrk="1" latinLnBrk="0" hangingPunct="1">
              <a:defRPr kumimoji="1" sz="1932" kern="1200">
                <a:solidFill>
                  <a:schemeClr val="tx1"/>
                </a:solidFill>
                <a:latin typeface="+mn-lt"/>
                <a:ea typeface="+mn-ea"/>
                <a:cs typeface="+mn-cs"/>
              </a:defRPr>
            </a:lvl5pPr>
            <a:lvl6pPr marL="2454250" algn="l" defTabSz="981700" rtl="0" eaLnBrk="1" latinLnBrk="0" hangingPunct="1">
              <a:defRPr kumimoji="1" sz="1932" kern="1200">
                <a:solidFill>
                  <a:schemeClr val="tx1"/>
                </a:solidFill>
                <a:latin typeface="+mn-lt"/>
                <a:ea typeface="+mn-ea"/>
                <a:cs typeface="+mn-cs"/>
              </a:defRPr>
            </a:lvl6pPr>
            <a:lvl7pPr marL="2945100" algn="l" defTabSz="981700" rtl="0" eaLnBrk="1" latinLnBrk="0" hangingPunct="1">
              <a:defRPr kumimoji="1" sz="1932" kern="1200">
                <a:solidFill>
                  <a:schemeClr val="tx1"/>
                </a:solidFill>
                <a:latin typeface="+mn-lt"/>
                <a:ea typeface="+mn-ea"/>
                <a:cs typeface="+mn-cs"/>
              </a:defRPr>
            </a:lvl7pPr>
            <a:lvl8pPr marL="3435949" algn="l" defTabSz="981700" rtl="0" eaLnBrk="1" latinLnBrk="0" hangingPunct="1">
              <a:defRPr kumimoji="1" sz="1932" kern="1200">
                <a:solidFill>
                  <a:schemeClr val="tx1"/>
                </a:solidFill>
                <a:latin typeface="+mn-lt"/>
                <a:ea typeface="+mn-ea"/>
                <a:cs typeface="+mn-cs"/>
              </a:defRPr>
            </a:lvl8pPr>
            <a:lvl9pPr marL="3926799" algn="l" defTabSz="981700" rtl="0" eaLnBrk="1" latinLnBrk="0" hangingPunct="1">
              <a:defRPr kumimoji="1" sz="1932" kern="1200">
                <a:solidFill>
                  <a:schemeClr val="tx1"/>
                </a:solidFill>
                <a:latin typeface="+mn-lt"/>
                <a:ea typeface="+mn-ea"/>
                <a:cs typeface="+mn-cs"/>
              </a:defRPr>
            </a:lvl9pPr>
          </a:lstStyle>
          <a:p>
            <a:r>
              <a:rPr lang="ja-JP" altLang="en-US" sz="978" b="1" dirty="0">
                <a:solidFill>
                  <a:srgbClr val="FF0000"/>
                </a:solidFill>
              </a:rPr>
              <a:t>２０％</a:t>
            </a:r>
            <a:endParaRPr lang="en-US" altLang="ja-JP" sz="978" b="1" dirty="0">
              <a:solidFill>
                <a:srgbClr val="FF0000"/>
              </a:solidFill>
            </a:endParaRPr>
          </a:p>
        </p:txBody>
      </p:sp>
      <p:sp>
        <p:nvSpPr>
          <p:cNvPr id="40" name="テキスト ボックス 31"/>
          <p:cNvSpPr txBox="1"/>
          <p:nvPr/>
        </p:nvSpPr>
        <p:spPr>
          <a:xfrm>
            <a:off x="3064696" y="2645763"/>
            <a:ext cx="506616" cy="243222"/>
          </a:xfrm>
          <a:prstGeom prst="rect">
            <a:avLst/>
          </a:prstGeom>
          <a:noFill/>
        </p:spPr>
        <p:txBody>
          <a:bodyPr wrap="square" rtlCol="0">
            <a:spAutoFit/>
          </a:bodyPr>
          <a:lstStyle>
            <a:defPPr>
              <a:defRPr lang="ja-JP"/>
            </a:defPPr>
            <a:lvl1pPr marL="0" algn="l" defTabSz="981700" rtl="0" eaLnBrk="1" latinLnBrk="0" hangingPunct="1">
              <a:defRPr kumimoji="1" sz="1932" kern="1200">
                <a:solidFill>
                  <a:schemeClr val="tx1"/>
                </a:solidFill>
                <a:latin typeface="+mn-lt"/>
                <a:ea typeface="+mn-ea"/>
                <a:cs typeface="+mn-cs"/>
              </a:defRPr>
            </a:lvl1pPr>
            <a:lvl2pPr marL="490850" algn="l" defTabSz="981700" rtl="0" eaLnBrk="1" latinLnBrk="0" hangingPunct="1">
              <a:defRPr kumimoji="1" sz="1932" kern="1200">
                <a:solidFill>
                  <a:schemeClr val="tx1"/>
                </a:solidFill>
                <a:latin typeface="+mn-lt"/>
                <a:ea typeface="+mn-ea"/>
                <a:cs typeface="+mn-cs"/>
              </a:defRPr>
            </a:lvl2pPr>
            <a:lvl3pPr marL="981700" algn="l" defTabSz="981700" rtl="0" eaLnBrk="1" latinLnBrk="0" hangingPunct="1">
              <a:defRPr kumimoji="1" sz="1932" kern="1200">
                <a:solidFill>
                  <a:schemeClr val="tx1"/>
                </a:solidFill>
                <a:latin typeface="+mn-lt"/>
                <a:ea typeface="+mn-ea"/>
                <a:cs typeface="+mn-cs"/>
              </a:defRPr>
            </a:lvl3pPr>
            <a:lvl4pPr marL="1472550" algn="l" defTabSz="981700" rtl="0" eaLnBrk="1" latinLnBrk="0" hangingPunct="1">
              <a:defRPr kumimoji="1" sz="1932" kern="1200">
                <a:solidFill>
                  <a:schemeClr val="tx1"/>
                </a:solidFill>
                <a:latin typeface="+mn-lt"/>
                <a:ea typeface="+mn-ea"/>
                <a:cs typeface="+mn-cs"/>
              </a:defRPr>
            </a:lvl4pPr>
            <a:lvl5pPr marL="1963400" algn="l" defTabSz="981700" rtl="0" eaLnBrk="1" latinLnBrk="0" hangingPunct="1">
              <a:defRPr kumimoji="1" sz="1932" kern="1200">
                <a:solidFill>
                  <a:schemeClr val="tx1"/>
                </a:solidFill>
                <a:latin typeface="+mn-lt"/>
                <a:ea typeface="+mn-ea"/>
                <a:cs typeface="+mn-cs"/>
              </a:defRPr>
            </a:lvl5pPr>
            <a:lvl6pPr marL="2454250" algn="l" defTabSz="981700" rtl="0" eaLnBrk="1" latinLnBrk="0" hangingPunct="1">
              <a:defRPr kumimoji="1" sz="1932" kern="1200">
                <a:solidFill>
                  <a:schemeClr val="tx1"/>
                </a:solidFill>
                <a:latin typeface="+mn-lt"/>
                <a:ea typeface="+mn-ea"/>
                <a:cs typeface="+mn-cs"/>
              </a:defRPr>
            </a:lvl6pPr>
            <a:lvl7pPr marL="2945100" algn="l" defTabSz="981700" rtl="0" eaLnBrk="1" latinLnBrk="0" hangingPunct="1">
              <a:defRPr kumimoji="1" sz="1932" kern="1200">
                <a:solidFill>
                  <a:schemeClr val="tx1"/>
                </a:solidFill>
                <a:latin typeface="+mn-lt"/>
                <a:ea typeface="+mn-ea"/>
                <a:cs typeface="+mn-cs"/>
              </a:defRPr>
            </a:lvl7pPr>
            <a:lvl8pPr marL="3435949" algn="l" defTabSz="981700" rtl="0" eaLnBrk="1" latinLnBrk="0" hangingPunct="1">
              <a:defRPr kumimoji="1" sz="1932" kern="1200">
                <a:solidFill>
                  <a:schemeClr val="tx1"/>
                </a:solidFill>
                <a:latin typeface="+mn-lt"/>
                <a:ea typeface="+mn-ea"/>
                <a:cs typeface="+mn-cs"/>
              </a:defRPr>
            </a:lvl8pPr>
            <a:lvl9pPr marL="3926799" algn="l" defTabSz="981700" rtl="0" eaLnBrk="1" latinLnBrk="0" hangingPunct="1">
              <a:defRPr kumimoji="1" sz="1932" kern="1200">
                <a:solidFill>
                  <a:schemeClr val="tx1"/>
                </a:solidFill>
                <a:latin typeface="+mn-lt"/>
                <a:ea typeface="+mn-ea"/>
                <a:cs typeface="+mn-cs"/>
              </a:defRPr>
            </a:lvl9pPr>
          </a:lstStyle>
          <a:p>
            <a:r>
              <a:rPr lang="ja-JP" altLang="en-US" sz="978" b="1" dirty="0">
                <a:solidFill>
                  <a:srgbClr val="FF0000"/>
                </a:solidFill>
              </a:rPr>
              <a:t>３０％</a:t>
            </a:r>
            <a:endParaRPr lang="en-US" altLang="ja-JP" sz="978" b="1" dirty="0">
              <a:solidFill>
                <a:srgbClr val="FF0000"/>
              </a:solidFill>
            </a:endParaRPr>
          </a:p>
        </p:txBody>
      </p:sp>
      <p:sp>
        <p:nvSpPr>
          <p:cNvPr id="31" name="テキスト ボックス 10"/>
          <p:cNvSpPr txBox="1"/>
          <p:nvPr/>
        </p:nvSpPr>
        <p:spPr>
          <a:xfrm>
            <a:off x="3912564" y="2017975"/>
            <a:ext cx="1013076" cy="787075"/>
          </a:xfrm>
          <a:prstGeom prst="rect">
            <a:avLst/>
          </a:prstGeom>
          <a:noFill/>
          <a:ln>
            <a:solidFill>
              <a:srgbClr val="096D0B"/>
            </a:solidFill>
          </a:ln>
        </p:spPr>
        <p:txBody>
          <a:bodyPr wrap="square" rtlCol="0">
            <a:spAutoFit/>
          </a:bodyPr>
          <a:lstStyle>
            <a:defPPr>
              <a:defRPr lang="ja-JP"/>
            </a:defPPr>
            <a:lvl1pPr marL="0" algn="l" defTabSz="981700" rtl="0" eaLnBrk="1" latinLnBrk="0" hangingPunct="1">
              <a:defRPr kumimoji="1" sz="1932" kern="1200">
                <a:solidFill>
                  <a:schemeClr val="tx1"/>
                </a:solidFill>
                <a:latin typeface="+mn-lt"/>
                <a:ea typeface="+mn-ea"/>
                <a:cs typeface="+mn-cs"/>
              </a:defRPr>
            </a:lvl1pPr>
            <a:lvl2pPr marL="490850" algn="l" defTabSz="981700" rtl="0" eaLnBrk="1" latinLnBrk="0" hangingPunct="1">
              <a:defRPr kumimoji="1" sz="1932" kern="1200">
                <a:solidFill>
                  <a:schemeClr val="tx1"/>
                </a:solidFill>
                <a:latin typeface="+mn-lt"/>
                <a:ea typeface="+mn-ea"/>
                <a:cs typeface="+mn-cs"/>
              </a:defRPr>
            </a:lvl2pPr>
            <a:lvl3pPr marL="981700" algn="l" defTabSz="981700" rtl="0" eaLnBrk="1" latinLnBrk="0" hangingPunct="1">
              <a:defRPr kumimoji="1" sz="1932" kern="1200">
                <a:solidFill>
                  <a:schemeClr val="tx1"/>
                </a:solidFill>
                <a:latin typeface="+mn-lt"/>
                <a:ea typeface="+mn-ea"/>
                <a:cs typeface="+mn-cs"/>
              </a:defRPr>
            </a:lvl3pPr>
            <a:lvl4pPr marL="1472550" algn="l" defTabSz="981700" rtl="0" eaLnBrk="1" latinLnBrk="0" hangingPunct="1">
              <a:defRPr kumimoji="1" sz="1932" kern="1200">
                <a:solidFill>
                  <a:schemeClr val="tx1"/>
                </a:solidFill>
                <a:latin typeface="+mn-lt"/>
                <a:ea typeface="+mn-ea"/>
                <a:cs typeface="+mn-cs"/>
              </a:defRPr>
            </a:lvl4pPr>
            <a:lvl5pPr marL="1963400" algn="l" defTabSz="981700" rtl="0" eaLnBrk="1" latinLnBrk="0" hangingPunct="1">
              <a:defRPr kumimoji="1" sz="1932" kern="1200">
                <a:solidFill>
                  <a:schemeClr val="tx1"/>
                </a:solidFill>
                <a:latin typeface="+mn-lt"/>
                <a:ea typeface="+mn-ea"/>
                <a:cs typeface="+mn-cs"/>
              </a:defRPr>
            </a:lvl5pPr>
            <a:lvl6pPr marL="2454250" algn="l" defTabSz="981700" rtl="0" eaLnBrk="1" latinLnBrk="0" hangingPunct="1">
              <a:defRPr kumimoji="1" sz="1932" kern="1200">
                <a:solidFill>
                  <a:schemeClr val="tx1"/>
                </a:solidFill>
                <a:latin typeface="+mn-lt"/>
                <a:ea typeface="+mn-ea"/>
                <a:cs typeface="+mn-cs"/>
              </a:defRPr>
            </a:lvl6pPr>
            <a:lvl7pPr marL="2945100" algn="l" defTabSz="981700" rtl="0" eaLnBrk="1" latinLnBrk="0" hangingPunct="1">
              <a:defRPr kumimoji="1" sz="1932" kern="1200">
                <a:solidFill>
                  <a:schemeClr val="tx1"/>
                </a:solidFill>
                <a:latin typeface="+mn-lt"/>
                <a:ea typeface="+mn-ea"/>
                <a:cs typeface="+mn-cs"/>
              </a:defRPr>
            </a:lvl7pPr>
            <a:lvl8pPr marL="3435949" algn="l" defTabSz="981700" rtl="0" eaLnBrk="1" latinLnBrk="0" hangingPunct="1">
              <a:defRPr kumimoji="1" sz="1932" kern="1200">
                <a:solidFill>
                  <a:schemeClr val="tx1"/>
                </a:solidFill>
                <a:latin typeface="+mn-lt"/>
                <a:ea typeface="+mn-ea"/>
                <a:cs typeface="+mn-cs"/>
              </a:defRPr>
            </a:lvl8pPr>
            <a:lvl9pPr marL="3926799" algn="l" defTabSz="981700" rtl="0" eaLnBrk="1" latinLnBrk="0" hangingPunct="1">
              <a:defRPr kumimoji="1" sz="1932" kern="1200">
                <a:solidFill>
                  <a:schemeClr val="tx1"/>
                </a:solidFill>
                <a:latin typeface="+mn-lt"/>
                <a:ea typeface="+mn-ea"/>
                <a:cs typeface="+mn-cs"/>
              </a:defRPr>
            </a:lvl9pPr>
          </a:lstStyle>
          <a:p>
            <a:r>
              <a:rPr lang="ja-JP" altLang="en-US" sz="903" u="sng" dirty="0">
                <a:solidFill>
                  <a:srgbClr val="096D0B"/>
                </a:solidFill>
              </a:rPr>
              <a:t>登録が必要</a:t>
            </a:r>
            <a:endParaRPr lang="en-US" altLang="ja-JP" sz="903" u="sng" dirty="0">
              <a:solidFill>
                <a:srgbClr val="096D0B"/>
              </a:solidFill>
            </a:endParaRPr>
          </a:p>
          <a:p>
            <a:endParaRPr lang="en-US" altLang="ja-JP" sz="903" u="sng" dirty="0">
              <a:solidFill>
                <a:srgbClr val="096D0B"/>
              </a:solidFill>
            </a:endParaRPr>
          </a:p>
          <a:p>
            <a:r>
              <a:rPr lang="ja-JP" altLang="en-US" sz="903" dirty="0">
                <a:solidFill>
                  <a:srgbClr val="096D0B"/>
                </a:solidFill>
              </a:rPr>
              <a:t>組合が高速道路株式会社に申請登録</a:t>
            </a:r>
          </a:p>
        </p:txBody>
      </p:sp>
      <p:sp>
        <p:nvSpPr>
          <p:cNvPr id="53" name="角丸四角形 52"/>
          <p:cNvSpPr/>
          <p:nvPr/>
        </p:nvSpPr>
        <p:spPr>
          <a:xfrm>
            <a:off x="5427472" y="1530104"/>
            <a:ext cx="4824894" cy="2089918"/>
          </a:xfrm>
          <a:prstGeom prst="roundRect">
            <a:avLst/>
          </a:prstGeom>
          <a:ln>
            <a:solidFill>
              <a:srgbClr val="FF0066"/>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1468"/>
          </a:p>
        </p:txBody>
      </p:sp>
      <p:sp>
        <p:nvSpPr>
          <p:cNvPr id="55" name="テキスト ボックス 54"/>
          <p:cNvSpPr txBox="1"/>
          <p:nvPr/>
        </p:nvSpPr>
        <p:spPr>
          <a:xfrm>
            <a:off x="5447278" y="1974361"/>
            <a:ext cx="4805088" cy="1476045"/>
          </a:xfrm>
          <a:prstGeom prst="rect">
            <a:avLst/>
          </a:prstGeom>
          <a:noFill/>
        </p:spPr>
        <p:txBody>
          <a:bodyPr wrap="square" rtlCol="0">
            <a:spAutoFit/>
          </a:bodyPr>
          <a:lstStyle/>
          <a:p>
            <a:r>
              <a:rPr lang="ja-JP" altLang="en-US" sz="978" dirty="0">
                <a:latin typeface="+mj-ea"/>
                <a:ea typeface="+mj-ea"/>
              </a:rPr>
              <a:t>利用額にかかわらず、ＮＥＸＣＯ管理の高速国道・一般有料道路や</a:t>
            </a:r>
            <a:endParaRPr lang="en-US" altLang="ja-JP" sz="978" dirty="0">
              <a:latin typeface="+mj-ea"/>
              <a:ea typeface="+mj-ea"/>
            </a:endParaRPr>
          </a:p>
          <a:p>
            <a:r>
              <a:rPr lang="ja-JP" altLang="en-US" sz="978" dirty="0">
                <a:latin typeface="+mj-ea"/>
                <a:ea typeface="+mj-ea"/>
              </a:rPr>
              <a:t>他高速道路会社において割引対象道路で割引が適用されます。</a:t>
            </a:r>
            <a:endParaRPr lang="en-US" altLang="ja-JP" sz="978" dirty="0">
              <a:latin typeface="+mj-ea"/>
              <a:ea typeface="+mj-ea"/>
            </a:endParaRPr>
          </a:p>
          <a:p>
            <a:endParaRPr lang="en-US" altLang="ja-JP" sz="978" dirty="0">
              <a:solidFill>
                <a:srgbClr val="004600"/>
              </a:solidFill>
            </a:endParaRPr>
          </a:p>
          <a:p>
            <a:endParaRPr lang="en-US" altLang="ja-JP" sz="978" dirty="0"/>
          </a:p>
          <a:p>
            <a:pPr marL="139791" indent="-139791">
              <a:buFont typeface="Arial" panose="020B0604020202020204" pitchFamily="34" charset="0"/>
              <a:buChar char="•"/>
            </a:pPr>
            <a:endParaRPr lang="en-US" altLang="ja-JP" sz="734" dirty="0">
              <a:latin typeface="ＭＳ 明朝" panose="02020609040205080304" pitchFamily="17" charset="-128"/>
              <a:ea typeface="ＭＳ 明朝" panose="02020609040205080304" pitchFamily="17" charset="-128"/>
            </a:endParaRPr>
          </a:p>
          <a:p>
            <a:pPr marL="139791" indent="-139791">
              <a:buFont typeface="Arial" panose="020B0604020202020204" pitchFamily="34" charset="0"/>
              <a:buChar char="•"/>
            </a:pPr>
            <a:endParaRPr lang="en-US" altLang="ja-JP" sz="734" dirty="0">
              <a:latin typeface="ＭＳ 明朝" panose="02020609040205080304" pitchFamily="17" charset="-128"/>
              <a:ea typeface="ＭＳ 明朝" panose="02020609040205080304" pitchFamily="17" charset="-128"/>
            </a:endParaRPr>
          </a:p>
          <a:p>
            <a:pPr marL="139791" indent="-139791">
              <a:buFont typeface="Arial" panose="020B0604020202020204" pitchFamily="34" charset="0"/>
              <a:buChar char="•"/>
            </a:pPr>
            <a:r>
              <a:rPr lang="ja-JP" altLang="en-US" sz="903" dirty="0">
                <a:latin typeface="+mn-ea"/>
              </a:rPr>
              <a:t>マイレージ割引の前に平日朝夕割引（最大</a:t>
            </a:r>
            <a:r>
              <a:rPr lang="en-US" altLang="ja-JP" sz="903" dirty="0">
                <a:latin typeface="+mn-ea"/>
              </a:rPr>
              <a:t>50</a:t>
            </a:r>
            <a:r>
              <a:rPr lang="ja-JP" altLang="en-US" sz="903" dirty="0">
                <a:latin typeface="+mn-ea"/>
              </a:rPr>
              <a:t>％）・深夜割引</a:t>
            </a:r>
            <a:r>
              <a:rPr lang="en-US" altLang="ja-JP" sz="903" dirty="0">
                <a:latin typeface="+mn-ea"/>
              </a:rPr>
              <a:t>/</a:t>
            </a:r>
            <a:r>
              <a:rPr lang="ja-JP" altLang="en-US" sz="903" dirty="0">
                <a:latin typeface="+mn-ea"/>
              </a:rPr>
              <a:t>休日割引（</a:t>
            </a:r>
            <a:r>
              <a:rPr lang="en-US" altLang="ja-JP" sz="903" dirty="0">
                <a:latin typeface="+mn-ea"/>
              </a:rPr>
              <a:t>30</a:t>
            </a:r>
            <a:r>
              <a:rPr lang="ja-JP" altLang="en-US" sz="903" dirty="0">
                <a:latin typeface="+mn-ea"/>
              </a:rPr>
              <a:t>％）が適用</a:t>
            </a:r>
            <a:endParaRPr lang="en-US" altLang="ja-JP" sz="903" dirty="0">
              <a:latin typeface="+mn-ea"/>
            </a:endParaRPr>
          </a:p>
          <a:p>
            <a:pPr marL="139791" indent="-139791">
              <a:buFont typeface="Arial" panose="020B0604020202020204" pitchFamily="34" charset="0"/>
              <a:buChar char="•"/>
            </a:pPr>
            <a:r>
              <a:rPr lang="ja-JP" altLang="en-US" sz="903" dirty="0">
                <a:latin typeface="+mn-ea"/>
              </a:rPr>
              <a:t>殆どの高速道路会社・公社でマイレージポインが付き、マイレージ還元額の利用も可能</a:t>
            </a:r>
            <a:endParaRPr lang="en-US" altLang="ja-JP" sz="903" dirty="0">
              <a:latin typeface="+mn-ea"/>
            </a:endParaRPr>
          </a:p>
          <a:p>
            <a:r>
              <a:rPr lang="ja-JP" altLang="en-US" sz="903" dirty="0">
                <a:latin typeface="+mn-ea"/>
              </a:rPr>
              <a:t>　　です。　但し首都高速道路はマイレージの対象ではありません。</a:t>
            </a:r>
            <a:endParaRPr lang="en-US" altLang="ja-JP" sz="903" dirty="0">
              <a:latin typeface="+mn-ea"/>
            </a:endParaRPr>
          </a:p>
          <a:p>
            <a:pPr marL="139791" indent="-139791">
              <a:buFont typeface="Arial" panose="020B0604020202020204" pitchFamily="34" charset="0"/>
              <a:buChar char="•"/>
            </a:pPr>
            <a:r>
              <a:rPr lang="ja-JP" altLang="en-US" sz="903" dirty="0">
                <a:latin typeface="+mn-ea"/>
              </a:rPr>
              <a:t>詳細は別紙「マイレーサービスについて」を参照下さい。</a:t>
            </a:r>
            <a:endParaRPr lang="en-US" altLang="ja-JP" sz="903" dirty="0">
              <a:latin typeface="+mn-ea"/>
            </a:endParaRPr>
          </a:p>
        </p:txBody>
      </p:sp>
      <p:sp>
        <p:nvSpPr>
          <p:cNvPr id="57" name="ホームベース 56"/>
          <p:cNvSpPr/>
          <p:nvPr/>
        </p:nvSpPr>
        <p:spPr>
          <a:xfrm>
            <a:off x="5860216" y="2402636"/>
            <a:ext cx="2225195" cy="351052"/>
          </a:xfrm>
          <a:prstGeom prst="homePlate">
            <a:avLst/>
          </a:prstGeom>
          <a:solidFill>
            <a:srgbClr val="FFEFF2"/>
          </a:solidFill>
          <a:ln>
            <a:solidFill>
              <a:srgbClr val="F7094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78" dirty="0">
                <a:solidFill>
                  <a:schemeClr val="tx1"/>
                </a:solidFill>
              </a:rPr>
              <a:t>　マイレージポイントにより</a:t>
            </a:r>
            <a:endParaRPr lang="en-US" altLang="ja-JP" sz="978" dirty="0">
              <a:solidFill>
                <a:schemeClr val="tx1"/>
              </a:solidFill>
            </a:endParaRPr>
          </a:p>
          <a:p>
            <a:r>
              <a:rPr lang="ja-JP" altLang="en-US" sz="978" dirty="0">
                <a:solidFill>
                  <a:schemeClr val="tx1"/>
                </a:solidFill>
              </a:rPr>
              <a:t>　　マイレージ対象道路すべてで割引</a:t>
            </a:r>
          </a:p>
        </p:txBody>
      </p:sp>
      <p:sp>
        <p:nvSpPr>
          <p:cNvPr id="58" name="テキスト ボックス 57"/>
          <p:cNvSpPr txBox="1"/>
          <p:nvPr/>
        </p:nvSpPr>
        <p:spPr>
          <a:xfrm>
            <a:off x="8233323" y="2485390"/>
            <a:ext cx="1191632" cy="243222"/>
          </a:xfrm>
          <a:prstGeom prst="rect">
            <a:avLst/>
          </a:prstGeom>
          <a:noFill/>
        </p:spPr>
        <p:txBody>
          <a:bodyPr wrap="square" rtlCol="0">
            <a:spAutoFit/>
          </a:bodyPr>
          <a:lstStyle/>
          <a:p>
            <a:r>
              <a:rPr lang="ja-JP" altLang="en-US" sz="734" dirty="0">
                <a:solidFill>
                  <a:srgbClr val="FF0000"/>
                </a:solidFill>
              </a:rPr>
              <a:t>割引率</a:t>
            </a:r>
            <a:r>
              <a:rPr lang="ja-JP" altLang="en-US" sz="978" b="1" dirty="0">
                <a:solidFill>
                  <a:srgbClr val="FF0000"/>
                </a:solidFill>
              </a:rPr>
              <a:t> </a:t>
            </a:r>
            <a:r>
              <a:rPr lang="ja-JP" altLang="en-US" sz="978" b="1" dirty="0">
                <a:solidFill>
                  <a:srgbClr val="FF0000"/>
                </a:solidFill>
                <a:latin typeface="+mj-ea"/>
                <a:ea typeface="+mj-ea"/>
              </a:rPr>
              <a:t>９．１％</a:t>
            </a:r>
            <a:r>
              <a:rPr lang="ja-JP" altLang="en-US" sz="978" b="1" dirty="0">
                <a:solidFill>
                  <a:srgbClr val="FF0000"/>
                </a:solidFill>
              </a:rPr>
              <a:t>　</a:t>
            </a:r>
            <a:endParaRPr lang="en-US" altLang="ja-JP" sz="978" b="1" dirty="0">
              <a:solidFill>
                <a:srgbClr val="FF0000"/>
              </a:solidFill>
            </a:endParaRPr>
          </a:p>
        </p:txBody>
      </p:sp>
      <p:sp>
        <p:nvSpPr>
          <p:cNvPr id="59" name="テキスト ボックス 58"/>
          <p:cNvSpPr txBox="1"/>
          <p:nvPr/>
        </p:nvSpPr>
        <p:spPr>
          <a:xfrm>
            <a:off x="9144004" y="1997155"/>
            <a:ext cx="1011515" cy="787075"/>
          </a:xfrm>
          <a:prstGeom prst="rect">
            <a:avLst/>
          </a:prstGeom>
          <a:noFill/>
          <a:ln>
            <a:solidFill>
              <a:srgbClr val="D81636"/>
            </a:solidFill>
          </a:ln>
        </p:spPr>
        <p:txBody>
          <a:bodyPr wrap="square" rtlCol="0">
            <a:spAutoFit/>
          </a:bodyPr>
          <a:lstStyle/>
          <a:p>
            <a:r>
              <a:rPr kumimoji="1" lang="ja-JP" altLang="en-US" sz="903" u="sng" dirty="0">
                <a:solidFill>
                  <a:srgbClr val="D81636"/>
                </a:solidFill>
              </a:rPr>
              <a:t>登録が必要</a:t>
            </a:r>
            <a:endParaRPr kumimoji="1" lang="en-US" altLang="ja-JP" sz="903" u="sng" dirty="0">
              <a:solidFill>
                <a:srgbClr val="D81636"/>
              </a:solidFill>
            </a:endParaRPr>
          </a:p>
          <a:p>
            <a:endParaRPr kumimoji="1" lang="en-US" altLang="ja-JP" sz="903" u="sng" dirty="0">
              <a:solidFill>
                <a:srgbClr val="D81636"/>
              </a:solidFill>
            </a:endParaRPr>
          </a:p>
          <a:p>
            <a:r>
              <a:rPr kumimoji="1" lang="ja-JP" altLang="en-US" sz="903" dirty="0">
                <a:solidFill>
                  <a:srgbClr val="D81636"/>
                </a:solidFill>
              </a:rPr>
              <a:t>全国異業種協同組合連合会での申請登録</a:t>
            </a:r>
          </a:p>
        </p:txBody>
      </p:sp>
      <p:sp>
        <p:nvSpPr>
          <p:cNvPr id="60" name="テキスト ボックス 59"/>
          <p:cNvSpPr txBox="1"/>
          <p:nvPr/>
        </p:nvSpPr>
        <p:spPr>
          <a:xfrm>
            <a:off x="110563" y="3744328"/>
            <a:ext cx="5005051" cy="1528560"/>
          </a:xfrm>
          <a:prstGeom prst="rect">
            <a:avLst/>
          </a:prstGeom>
          <a:noFill/>
        </p:spPr>
        <p:txBody>
          <a:bodyPr wrap="square" rtlCol="0">
            <a:spAutoFit/>
          </a:bodyPr>
          <a:lstStyle/>
          <a:p>
            <a:r>
              <a:rPr lang="ja-JP" altLang="en-US" sz="1004" dirty="0">
                <a:solidFill>
                  <a:srgbClr val="004600"/>
                </a:solidFill>
                <a:latin typeface="+mj-ea"/>
                <a:ea typeface="+mj-ea"/>
              </a:rPr>
              <a:t>■　利用方法</a:t>
            </a:r>
            <a:endParaRPr lang="en-US" altLang="ja-JP" sz="1004" dirty="0">
              <a:solidFill>
                <a:srgbClr val="004600"/>
              </a:solidFill>
              <a:latin typeface="+mj-ea"/>
              <a:ea typeface="+mj-ea"/>
            </a:endParaRPr>
          </a:p>
          <a:p>
            <a:pPr marL="139791" indent="-139791">
              <a:buFont typeface="Wingdings" panose="05000000000000000000" pitchFamily="2" charset="2"/>
              <a:buChar char="Ø"/>
            </a:pPr>
            <a:r>
              <a:rPr lang="en-US" altLang="ja-JP" sz="903" dirty="0">
                <a:solidFill>
                  <a:srgbClr val="004600"/>
                </a:solidFill>
                <a:latin typeface="+mn-ea"/>
              </a:rPr>
              <a:t> </a:t>
            </a:r>
            <a:r>
              <a:rPr lang="ja-JP" altLang="en-US" sz="903" dirty="0">
                <a:latin typeface="+mn-ea"/>
              </a:rPr>
              <a:t>カード上に記載されている車両Ｎｏの車載器にカードをセットし、ＥＴＣレーンを通過して下さい。</a:t>
            </a:r>
            <a:endParaRPr lang="en-US" altLang="ja-JP" sz="903" dirty="0">
              <a:latin typeface="+mn-ea"/>
            </a:endParaRPr>
          </a:p>
          <a:p>
            <a:pPr marL="139791" indent="-139791">
              <a:buFont typeface="Wingdings" panose="05000000000000000000" pitchFamily="2" charset="2"/>
              <a:buChar char="Ø"/>
            </a:pPr>
            <a:r>
              <a:rPr lang="ja-JP" altLang="en-US" sz="903" dirty="0">
                <a:solidFill>
                  <a:srgbClr val="FF0000"/>
                </a:solidFill>
                <a:latin typeface="+mn-ea"/>
              </a:rPr>
              <a:t> カード上に記載されている車両以外は使用できません。</a:t>
            </a:r>
            <a:endParaRPr lang="en-US" altLang="ja-JP" sz="903" dirty="0">
              <a:solidFill>
                <a:srgbClr val="FF0000"/>
              </a:solidFill>
              <a:latin typeface="+mn-ea"/>
            </a:endParaRPr>
          </a:p>
          <a:p>
            <a:pPr marL="171450" indent="-171450">
              <a:buFont typeface="Wingdings" panose="05000000000000000000" pitchFamily="2" charset="2"/>
              <a:buChar char="Ø"/>
            </a:pPr>
            <a:r>
              <a:rPr lang="ja-JP" altLang="en-US" sz="903" dirty="0">
                <a:latin typeface="+mn-ea"/>
              </a:rPr>
              <a:t>高速国道を大口利用（月額</a:t>
            </a:r>
            <a:r>
              <a:rPr lang="en-US" altLang="ja-JP" sz="903" dirty="0">
                <a:latin typeface="+mn-ea"/>
              </a:rPr>
              <a:t>30,000</a:t>
            </a:r>
            <a:r>
              <a:rPr lang="ja-JP" altLang="en-US" sz="903" dirty="0">
                <a:latin typeface="+mn-ea"/>
              </a:rPr>
              <a:t>円以上）されている車両単位での申請です。</a:t>
            </a:r>
            <a:endParaRPr lang="en-US" altLang="ja-JP" sz="903" dirty="0">
              <a:latin typeface="+mn-ea"/>
            </a:endParaRPr>
          </a:p>
          <a:p>
            <a:r>
              <a:rPr lang="ja-JP" altLang="en-US" sz="1004" dirty="0">
                <a:solidFill>
                  <a:srgbClr val="004600"/>
                </a:solidFill>
                <a:latin typeface="+mn-ea"/>
              </a:rPr>
              <a:t>■　カード取扱手数料</a:t>
            </a:r>
            <a:endParaRPr lang="en-US" altLang="ja-JP" sz="1004" dirty="0">
              <a:solidFill>
                <a:srgbClr val="004600"/>
              </a:solidFill>
              <a:latin typeface="+mn-ea"/>
            </a:endParaRPr>
          </a:p>
          <a:p>
            <a:pPr marL="139791" indent="-139791">
              <a:buFont typeface="Wingdings" panose="05000000000000000000" pitchFamily="2" charset="2"/>
              <a:buChar char="Ø"/>
            </a:pPr>
            <a:r>
              <a:rPr lang="ja-JP" altLang="en-US" sz="903" dirty="0">
                <a:latin typeface="+mn-ea"/>
              </a:rPr>
              <a:t>　カード年会費　６２９円／枚</a:t>
            </a:r>
            <a:endParaRPr lang="en-US" altLang="ja-JP" sz="903" dirty="0">
              <a:latin typeface="+mn-ea"/>
            </a:endParaRPr>
          </a:p>
          <a:p>
            <a:pPr marL="139791" indent="-139791">
              <a:buFont typeface="Wingdings" panose="05000000000000000000" pitchFamily="2" charset="2"/>
              <a:buChar char="Ø"/>
            </a:pPr>
            <a:r>
              <a:rPr lang="ja-JP" altLang="en-US" sz="903" dirty="0">
                <a:latin typeface="+mn-ea"/>
              </a:rPr>
              <a:t>　カードの組合賦課金　発行が何枚でも１０００円／月</a:t>
            </a:r>
            <a:endParaRPr lang="en-US" altLang="ja-JP" sz="903" dirty="0">
              <a:latin typeface="+mn-ea"/>
            </a:endParaRPr>
          </a:p>
          <a:p>
            <a:r>
              <a:rPr lang="ja-JP" altLang="en-US" sz="1004" dirty="0">
                <a:solidFill>
                  <a:srgbClr val="004600"/>
                </a:solidFill>
                <a:latin typeface="+mn-ea"/>
              </a:rPr>
              <a:t>■　車両入替や車載器変更による変更手続き</a:t>
            </a:r>
            <a:endParaRPr lang="en-US" altLang="ja-JP" sz="1004" dirty="0">
              <a:solidFill>
                <a:srgbClr val="004600"/>
              </a:solidFill>
              <a:latin typeface="+mn-ea"/>
            </a:endParaRPr>
          </a:p>
          <a:p>
            <a:pPr marL="139791" indent="-139791">
              <a:buFont typeface="Wingdings" panose="05000000000000000000" pitchFamily="2" charset="2"/>
              <a:buChar char="Ø"/>
            </a:pPr>
            <a:r>
              <a:rPr lang="ja-JP" altLang="en-US" sz="903" dirty="0">
                <a:latin typeface="+mn-ea"/>
              </a:rPr>
              <a:t>　車両限定のため車両変更時に入替車両の車検証・セットアップ証明書が必要となります。</a:t>
            </a:r>
            <a:endParaRPr lang="en-US" altLang="ja-JP" sz="903" dirty="0">
              <a:latin typeface="+mn-ea"/>
            </a:endParaRPr>
          </a:p>
          <a:p>
            <a:pPr marL="139791" indent="-139791">
              <a:buFont typeface="Wingdings" panose="05000000000000000000" pitchFamily="2" charset="2"/>
              <a:buChar char="Ø"/>
            </a:pPr>
            <a:r>
              <a:rPr lang="ja-JP" altLang="en-US" sz="903" dirty="0">
                <a:latin typeface="+mn-ea"/>
              </a:rPr>
              <a:t>　車載器情報が変更になった時も車検証及びセットアップ証明書の提出が必要です。</a:t>
            </a:r>
            <a:endParaRPr lang="en-US" altLang="ja-JP" sz="903" dirty="0">
              <a:latin typeface="+mn-ea"/>
            </a:endParaRPr>
          </a:p>
        </p:txBody>
      </p:sp>
      <p:sp>
        <p:nvSpPr>
          <p:cNvPr id="61" name="テキスト ボックス 60"/>
          <p:cNvSpPr txBox="1"/>
          <p:nvPr/>
        </p:nvSpPr>
        <p:spPr>
          <a:xfrm>
            <a:off x="5387501" y="3735864"/>
            <a:ext cx="5241761" cy="1528823"/>
          </a:xfrm>
          <a:prstGeom prst="rect">
            <a:avLst/>
          </a:prstGeom>
          <a:noFill/>
        </p:spPr>
        <p:txBody>
          <a:bodyPr wrap="square" rtlCol="0">
            <a:spAutoFit/>
          </a:bodyPr>
          <a:lstStyle/>
          <a:p>
            <a:r>
              <a:rPr lang="ja-JP" altLang="en-US" sz="1004" dirty="0">
                <a:solidFill>
                  <a:srgbClr val="D81636"/>
                </a:solidFill>
                <a:latin typeface="+mj-ea"/>
                <a:ea typeface="+mj-ea"/>
              </a:rPr>
              <a:t>■　利用方法</a:t>
            </a:r>
            <a:endParaRPr lang="en-US" altLang="ja-JP" sz="1004" dirty="0">
              <a:solidFill>
                <a:srgbClr val="D81636"/>
              </a:solidFill>
              <a:latin typeface="+mj-ea"/>
              <a:ea typeface="+mj-ea"/>
            </a:endParaRPr>
          </a:p>
          <a:p>
            <a:pPr marL="139791" indent="-139791">
              <a:buFont typeface="Wingdings" panose="05000000000000000000" pitchFamily="2" charset="2"/>
              <a:buChar char="Ø"/>
            </a:pPr>
            <a:r>
              <a:rPr lang="ja-JP" altLang="en-US" sz="903" dirty="0">
                <a:latin typeface="+mj-ea"/>
                <a:ea typeface="+mj-ea"/>
              </a:rPr>
              <a:t>全ての車両で利用が可能な便利なカードです。レンタカーでの利用もＯＫです。</a:t>
            </a:r>
            <a:endParaRPr lang="en-US" altLang="ja-JP" sz="903" dirty="0">
              <a:solidFill>
                <a:srgbClr val="004600"/>
              </a:solidFill>
              <a:latin typeface="+mj-ea"/>
              <a:ea typeface="+mj-ea"/>
            </a:endParaRPr>
          </a:p>
          <a:p>
            <a:pPr marL="139791" indent="-139791">
              <a:buFont typeface="Wingdings" panose="05000000000000000000" pitchFamily="2" charset="2"/>
              <a:buChar char="Ø"/>
            </a:pPr>
            <a:r>
              <a:rPr lang="ja-JP" altLang="en-US" sz="903" dirty="0">
                <a:latin typeface="+mj-ea"/>
                <a:ea typeface="+mj-ea"/>
              </a:rPr>
              <a:t>車載器にカードをセットし利用ください。</a:t>
            </a:r>
            <a:endParaRPr lang="en-US" altLang="ja-JP" sz="903" dirty="0">
              <a:latin typeface="+mj-ea"/>
              <a:ea typeface="+mj-ea"/>
            </a:endParaRPr>
          </a:p>
          <a:p>
            <a:pPr marL="139791" indent="-139791">
              <a:buFont typeface="Wingdings" panose="05000000000000000000" pitchFamily="2" charset="2"/>
              <a:buChar char="Ø"/>
            </a:pPr>
            <a:r>
              <a:rPr lang="ja-JP" altLang="en-US" sz="903" dirty="0">
                <a:latin typeface="+mj-ea"/>
                <a:ea typeface="+mj-ea"/>
              </a:rPr>
              <a:t>ゲートで手渡しでの利用も可能ですが、割引サービスが適用にならない時があります。</a:t>
            </a:r>
            <a:endParaRPr lang="en-US" altLang="ja-JP" sz="903" dirty="0">
              <a:latin typeface="+mj-ea"/>
              <a:ea typeface="+mj-ea"/>
            </a:endParaRPr>
          </a:p>
          <a:p>
            <a:r>
              <a:rPr lang="ja-JP" altLang="en-US" sz="1004" dirty="0">
                <a:solidFill>
                  <a:srgbClr val="FF0000"/>
                </a:solidFill>
                <a:latin typeface="+mj-ea"/>
                <a:ea typeface="+mj-ea"/>
              </a:rPr>
              <a:t>■　カード取扱手数料</a:t>
            </a:r>
            <a:endParaRPr lang="en-US" altLang="ja-JP" sz="1004" dirty="0">
              <a:solidFill>
                <a:srgbClr val="FF0000"/>
              </a:solidFill>
              <a:latin typeface="+mj-ea"/>
              <a:ea typeface="+mj-ea"/>
            </a:endParaRPr>
          </a:p>
          <a:p>
            <a:pPr marL="139791" indent="-139791">
              <a:buFont typeface="Wingdings" panose="05000000000000000000" pitchFamily="2" charset="2"/>
              <a:buChar char="Ø"/>
            </a:pPr>
            <a:r>
              <a:rPr lang="ja-JP" altLang="en-US" sz="903" dirty="0">
                <a:latin typeface="+mj-ea"/>
                <a:ea typeface="+mj-ea"/>
              </a:rPr>
              <a:t>　カード年会費　５５０円／枚</a:t>
            </a:r>
            <a:endParaRPr lang="en-US" altLang="ja-JP" sz="903" dirty="0">
              <a:latin typeface="+mj-ea"/>
              <a:ea typeface="+mj-ea"/>
            </a:endParaRPr>
          </a:p>
          <a:p>
            <a:pPr marL="139791" indent="-139791">
              <a:buFont typeface="Wingdings" panose="05000000000000000000" pitchFamily="2" charset="2"/>
              <a:buChar char="Ø"/>
            </a:pPr>
            <a:r>
              <a:rPr lang="ja-JP" altLang="en-US" sz="903" dirty="0">
                <a:latin typeface="+mj-ea"/>
                <a:ea typeface="+mj-ea"/>
              </a:rPr>
              <a:t>　ご利用額に応じて組合既定の利用管理料が必要です。　詳しくは問合せ下さい。</a:t>
            </a:r>
            <a:endParaRPr lang="en-US" altLang="ja-JP" sz="903" dirty="0">
              <a:latin typeface="+mj-ea"/>
              <a:ea typeface="+mj-ea"/>
            </a:endParaRPr>
          </a:p>
          <a:p>
            <a:r>
              <a:rPr lang="ja-JP" altLang="en-US" sz="1004" dirty="0">
                <a:solidFill>
                  <a:srgbClr val="FF0000"/>
                </a:solidFill>
                <a:latin typeface="+mj-ea"/>
                <a:ea typeface="+mj-ea"/>
              </a:rPr>
              <a:t>■　カード追加や車載器変更による手続き</a:t>
            </a:r>
            <a:endParaRPr lang="en-US" altLang="ja-JP" sz="1004" dirty="0">
              <a:solidFill>
                <a:srgbClr val="FF0000"/>
              </a:solidFill>
              <a:latin typeface="+mj-ea"/>
              <a:ea typeface="+mj-ea"/>
            </a:endParaRPr>
          </a:p>
          <a:p>
            <a:pPr marL="139791" indent="-139791">
              <a:buFont typeface="Wingdings" panose="05000000000000000000" pitchFamily="2" charset="2"/>
              <a:buChar char="Ø"/>
            </a:pPr>
            <a:r>
              <a:rPr lang="ja-JP" altLang="en-US" sz="903" dirty="0">
                <a:latin typeface="+mj-ea"/>
                <a:ea typeface="+mj-ea"/>
              </a:rPr>
              <a:t>　カード追加時に車検証・セットアップ証明書が必要となります。</a:t>
            </a:r>
            <a:endParaRPr lang="en-US" altLang="ja-JP" sz="903" dirty="0">
              <a:latin typeface="+mj-ea"/>
              <a:ea typeface="+mj-ea"/>
            </a:endParaRPr>
          </a:p>
          <a:p>
            <a:pPr marL="139791" indent="-139791">
              <a:buFont typeface="Wingdings" panose="05000000000000000000" pitchFamily="2" charset="2"/>
              <a:buChar char="Ø"/>
            </a:pPr>
            <a:r>
              <a:rPr lang="ja-JP" altLang="en-US" sz="903" dirty="0">
                <a:latin typeface="+mj-ea"/>
                <a:ea typeface="+mj-ea"/>
              </a:rPr>
              <a:t>　車載器情報が変更になった時も車検証及びセットアップ証明書の提出が必要です。</a:t>
            </a:r>
            <a:endParaRPr lang="en-US" altLang="ja-JP" sz="903" dirty="0">
              <a:latin typeface="+mj-ea"/>
              <a:ea typeface="+mj-ea"/>
            </a:endParaRPr>
          </a:p>
        </p:txBody>
      </p:sp>
      <p:sp>
        <p:nvSpPr>
          <p:cNvPr id="84" name="テキスト ボックス 83"/>
          <p:cNvSpPr txBox="1"/>
          <p:nvPr/>
        </p:nvSpPr>
        <p:spPr>
          <a:xfrm>
            <a:off x="163203" y="7024675"/>
            <a:ext cx="4930008" cy="509178"/>
          </a:xfrm>
          <a:prstGeom prst="rect">
            <a:avLst/>
          </a:prstGeom>
          <a:noFill/>
        </p:spPr>
        <p:txBody>
          <a:bodyPr wrap="square" rtlCol="0">
            <a:spAutoFit/>
          </a:bodyPr>
          <a:lstStyle/>
          <a:p>
            <a:r>
              <a:rPr kumimoji="1" lang="ja-JP" altLang="en-US" sz="903" dirty="0">
                <a:solidFill>
                  <a:srgbClr val="1F4E79"/>
                </a:solidFill>
              </a:rPr>
              <a:t>■</a:t>
            </a:r>
            <a:r>
              <a:rPr kumimoji="1" lang="ja-JP" altLang="en-US" sz="903" dirty="0">
                <a:solidFill>
                  <a:schemeClr val="accent1">
                    <a:lumMod val="50000"/>
                  </a:schemeClr>
                </a:solidFill>
              </a:rPr>
              <a:t>　両カード共カード発行元に組合が支払いの保全をするため保証預託が必要となります。</a:t>
            </a:r>
            <a:endParaRPr kumimoji="1" lang="en-US" altLang="ja-JP" sz="903" dirty="0">
              <a:solidFill>
                <a:schemeClr val="accent1">
                  <a:lumMod val="50000"/>
                </a:schemeClr>
              </a:solidFill>
            </a:endParaRPr>
          </a:p>
          <a:p>
            <a:r>
              <a:rPr kumimoji="1" lang="ja-JP" altLang="en-US" sz="903" dirty="0">
                <a:solidFill>
                  <a:schemeClr val="accent1">
                    <a:lumMod val="50000"/>
                  </a:schemeClr>
                </a:solidFill>
              </a:rPr>
              <a:t>■　マイレージ・平日朝夕割引を適用するには登録が必要です。組合にお任せ下さい</a:t>
            </a:r>
            <a:endParaRPr kumimoji="1" lang="en-US" altLang="ja-JP" sz="903" dirty="0">
              <a:solidFill>
                <a:schemeClr val="accent1">
                  <a:lumMod val="50000"/>
                </a:schemeClr>
              </a:solidFill>
            </a:endParaRPr>
          </a:p>
          <a:p>
            <a:endParaRPr kumimoji="1" lang="ja-JP" altLang="en-US" sz="903" dirty="0">
              <a:solidFill>
                <a:schemeClr val="accent1">
                  <a:lumMod val="50000"/>
                </a:schemeClr>
              </a:solidFill>
            </a:endParaRPr>
          </a:p>
        </p:txBody>
      </p:sp>
      <p:sp>
        <p:nvSpPr>
          <p:cNvPr id="71" name="テキスト ボックス 70"/>
          <p:cNvSpPr txBox="1"/>
          <p:nvPr/>
        </p:nvSpPr>
        <p:spPr>
          <a:xfrm>
            <a:off x="4954997" y="5302188"/>
            <a:ext cx="524503" cy="1413391"/>
          </a:xfrm>
          <a:prstGeom prst="rect">
            <a:avLst/>
          </a:prstGeom>
          <a:noFill/>
        </p:spPr>
        <p:txBody>
          <a:bodyPr vert="eaVert" wrap="square" rtlCol="0">
            <a:spAutoFit/>
          </a:bodyPr>
          <a:lstStyle/>
          <a:p>
            <a:r>
              <a:rPr lang="ja-JP" altLang="en-US" sz="1104" dirty="0">
                <a:latin typeface="AR P明朝体U" panose="02020A00000000000000" pitchFamily="18" charset="-128"/>
                <a:ea typeface="AR P明朝体U" panose="02020A00000000000000" pitchFamily="18" charset="-128"/>
              </a:rPr>
              <a:t>　　</a:t>
            </a:r>
            <a:r>
              <a:rPr lang="ja-JP" altLang="en-US" sz="1104" dirty="0">
                <a:solidFill>
                  <a:srgbClr val="006462"/>
                </a:solidFill>
                <a:latin typeface="AR P明朝体U" panose="02020A00000000000000" pitchFamily="18" charset="-128"/>
                <a:ea typeface="AR P明朝体U" panose="02020A00000000000000" pitchFamily="18" charset="-128"/>
              </a:rPr>
              <a:t>両方のカードに</a:t>
            </a:r>
            <a:endParaRPr lang="en-US" altLang="ja-JP" sz="1104" dirty="0">
              <a:solidFill>
                <a:srgbClr val="006462"/>
              </a:solidFill>
              <a:latin typeface="AR P明朝体U" panose="02020A00000000000000" pitchFamily="18" charset="-128"/>
              <a:ea typeface="AR P明朝体U" panose="02020A00000000000000" pitchFamily="18" charset="-128"/>
            </a:endParaRPr>
          </a:p>
          <a:p>
            <a:r>
              <a:rPr lang="ja-JP" altLang="en-US" sz="1104" dirty="0">
                <a:solidFill>
                  <a:srgbClr val="006462"/>
                </a:solidFill>
                <a:latin typeface="AR P明朝体U" panose="02020A00000000000000" pitchFamily="18" charset="-128"/>
                <a:ea typeface="AR P明朝体U" panose="02020A00000000000000" pitchFamily="18" charset="-128"/>
              </a:rPr>
              <a:t>　　　　共通した割引</a:t>
            </a:r>
            <a:endParaRPr lang="en-US" altLang="ja-JP" sz="1104" dirty="0">
              <a:solidFill>
                <a:srgbClr val="006462"/>
              </a:solidFill>
              <a:latin typeface="AR P明朝体U" panose="02020A00000000000000" pitchFamily="18" charset="-128"/>
              <a:ea typeface="AR P明朝体U" panose="02020A00000000000000" pitchFamily="18" charset="-128"/>
            </a:endParaRPr>
          </a:p>
        </p:txBody>
      </p:sp>
      <p:sp>
        <p:nvSpPr>
          <p:cNvPr id="66" name="角丸四角形 65"/>
          <p:cNvSpPr/>
          <p:nvPr/>
        </p:nvSpPr>
        <p:spPr>
          <a:xfrm>
            <a:off x="110562" y="5353969"/>
            <a:ext cx="4889091" cy="154787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84"/>
          </a:p>
        </p:txBody>
      </p:sp>
      <p:sp>
        <p:nvSpPr>
          <p:cNvPr id="64" name="テキスト ボックス 63"/>
          <p:cNvSpPr txBox="1"/>
          <p:nvPr/>
        </p:nvSpPr>
        <p:spPr>
          <a:xfrm>
            <a:off x="3384261" y="5729602"/>
            <a:ext cx="1543857" cy="1034657"/>
          </a:xfrm>
          <a:prstGeom prst="rect">
            <a:avLst/>
          </a:prstGeom>
          <a:noFill/>
          <a:ln>
            <a:solidFill>
              <a:srgbClr val="008D8A"/>
            </a:solidFill>
          </a:ln>
        </p:spPr>
        <p:txBody>
          <a:bodyPr wrap="square" rtlCol="0">
            <a:spAutoFit/>
          </a:bodyPr>
          <a:lstStyle/>
          <a:p>
            <a:r>
              <a:rPr kumimoji="1" lang="ja-JP" altLang="en-US" sz="1004" dirty="0"/>
              <a:t>月毎の</a:t>
            </a:r>
            <a:endParaRPr kumimoji="1" lang="en-US" altLang="ja-JP" sz="1004" dirty="0"/>
          </a:p>
          <a:p>
            <a:r>
              <a:rPr kumimoji="1" lang="ja-JP" altLang="en-US" sz="1004" dirty="0"/>
              <a:t>利用回数</a:t>
            </a:r>
            <a:r>
              <a:rPr kumimoji="1" lang="ja-JP" altLang="en-US" sz="1054" dirty="0"/>
              <a:t>　　</a:t>
            </a:r>
            <a:r>
              <a:rPr kumimoji="1" lang="ja-JP" altLang="en-US" sz="1004" dirty="0"/>
              <a:t>　割引率</a:t>
            </a:r>
            <a:endParaRPr kumimoji="1" lang="en-US" altLang="ja-JP" sz="1004" dirty="0"/>
          </a:p>
          <a:p>
            <a:endParaRPr lang="en-US" altLang="ja-JP" sz="1054" dirty="0"/>
          </a:p>
          <a:p>
            <a:r>
              <a:rPr lang="ja-JP" altLang="en-US" sz="1004" dirty="0"/>
              <a:t>  １～４回　　　    　</a:t>
            </a:r>
            <a:r>
              <a:rPr lang="ja-JP" altLang="en-US" sz="1004" dirty="0">
                <a:solidFill>
                  <a:srgbClr val="FF0000"/>
                </a:solidFill>
              </a:rPr>
              <a:t>０％</a:t>
            </a:r>
            <a:endParaRPr lang="en-US" altLang="ja-JP" sz="1004" dirty="0">
              <a:solidFill>
                <a:srgbClr val="FF0000"/>
              </a:solidFill>
            </a:endParaRPr>
          </a:p>
          <a:p>
            <a:r>
              <a:rPr lang="ja-JP" altLang="en-US" sz="1004" dirty="0"/>
              <a:t>  </a:t>
            </a:r>
            <a:r>
              <a:rPr kumimoji="1" lang="ja-JP" altLang="en-US" sz="1004" dirty="0"/>
              <a:t>５～９回　　　　  </a:t>
            </a:r>
            <a:r>
              <a:rPr kumimoji="1" lang="ja-JP" altLang="en-US" sz="1004" dirty="0">
                <a:solidFill>
                  <a:srgbClr val="FF0000"/>
                </a:solidFill>
              </a:rPr>
              <a:t>３０％</a:t>
            </a:r>
            <a:endParaRPr lang="en-US" altLang="ja-JP" sz="1004" dirty="0">
              <a:solidFill>
                <a:srgbClr val="FF0000"/>
              </a:solidFill>
            </a:endParaRPr>
          </a:p>
          <a:p>
            <a:r>
              <a:rPr lang="ja-JP" altLang="en-US" sz="1004" dirty="0"/>
              <a:t>１０回以上　　</a:t>
            </a:r>
            <a:r>
              <a:rPr lang="ja-JP" altLang="en-US" sz="1004" dirty="0">
                <a:solidFill>
                  <a:srgbClr val="FF0000"/>
                </a:solidFill>
              </a:rPr>
              <a:t>      ５０％</a:t>
            </a:r>
            <a:endParaRPr kumimoji="1" lang="ja-JP" altLang="en-US" sz="1004" dirty="0">
              <a:solidFill>
                <a:srgbClr val="FF0000"/>
              </a:solidFill>
            </a:endParaRPr>
          </a:p>
        </p:txBody>
      </p:sp>
      <p:sp>
        <p:nvSpPr>
          <p:cNvPr id="83" name="テキスト ボックス 82"/>
          <p:cNvSpPr txBox="1"/>
          <p:nvPr/>
        </p:nvSpPr>
        <p:spPr>
          <a:xfrm>
            <a:off x="133587" y="5731879"/>
            <a:ext cx="3250670" cy="1374030"/>
          </a:xfrm>
          <a:prstGeom prst="rect">
            <a:avLst/>
          </a:prstGeom>
          <a:noFill/>
        </p:spPr>
        <p:txBody>
          <a:bodyPr wrap="square" rtlCol="0">
            <a:spAutoFit/>
          </a:bodyPr>
          <a:lstStyle/>
          <a:p>
            <a:r>
              <a:rPr kumimoji="1" lang="ja-JP" altLang="en-US" sz="1004" dirty="0"/>
              <a:t>適用時間帯において、</a:t>
            </a:r>
            <a:r>
              <a:rPr kumimoji="1" lang="en-US" altLang="ja-JP" sz="1004" dirty="0"/>
              <a:t>1</a:t>
            </a:r>
            <a:r>
              <a:rPr kumimoji="1" lang="ja-JP" altLang="en-US" sz="1004" dirty="0"/>
              <a:t>ヵ月の走行回数に応じて割引率</a:t>
            </a:r>
            <a:endParaRPr kumimoji="1" lang="en-US" altLang="ja-JP" sz="1004" dirty="0"/>
          </a:p>
          <a:p>
            <a:r>
              <a:rPr kumimoji="1" lang="ja-JP" altLang="en-US" sz="1004" dirty="0"/>
              <a:t>が設定されます。</a:t>
            </a:r>
            <a:endParaRPr kumimoji="1" lang="en-US" altLang="ja-JP" sz="1004" dirty="0"/>
          </a:p>
          <a:p>
            <a:r>
              <a:rPr kumimoji="1" lang="ja-JP" altLang="en-US" sz="903" dirty="0">
                <a:solidFill>
                  <a:srgbClr val="008D8A"/>
                </a:solidFill>
                <a:latin typeface="+mj-ea"/>
                <a:ea typeface="+mj-ea"/>
              </a:rPr>
              <a:t>■</a:t>
            </a:r>
            <a:r>
              <a:rPr kumimoji="1" lang="ja-JP" altLang="en-US" sz="903" dirty="0">
                <a:latin typeface="+mj-ea"/>
                <a:ea typeface="+mj-ea"/>
              </a:rPr>
              <a:t>　ＥＴＣシステムで６～９時・１７～２０時に高速国道・一般有料</a:t>
            </a:r>
            <a:endParaRPr kumimoji="1" lang="en-US" altLang="ja-JP" sz="903" dirty="0">
              <a:latin typeface="+mj-ea"/>
              <a:ea typeface="+mj-ea"/>
            </a:endParaRPr>
          </a:p>
          <a:p>
            <a:r>
              <a:rPr lang="ja-JP" altLang="en-US" sz="903" dirty="0">
                <a:latin typeface="+mj-ea"/>
                <a:ea typeface="+mj-ea"/>
              </a:rPr>
              <a:t>　　 </a:t>
            </a:r>
            <a:r>
              <a:rPr kumimoji="1" lang="ja-JP" altLang="en-US" sz="903" dirty="0">
                <a:latin typeface="+mj-ea"/>
                <a:ea typeface="+mj-ea"/>
              </a:rPr>
              <a:t>道路を走行した車両が対象</a:t>
            </a:r>
            <a:endParaRPr kumimoji="1" lang="en-US" altLang="ja-JP" sz="903" dirty="0">
              <a:latin typeface="+mj-ea"/>
              <a:ea typeface="+mj-ea"/>
            </a:endParaRPr>
          </a:p>
          <a:p>
            <a:r>
              <a:rPr lang="ja-JP" altLang="en-US" sz="903" dirty="0">
                <a:solidFill>
                  <a:srgbClr val="008D8A"/>
                </a:solidFill>
                <a:latin typeface="+mj-ea"/>
                <a:ea typeface="+mj-ea"/>
              </a:rPr>
              <a:t>■</a:t>
            </a:r>
            <a:r>
              <a:rPr lang="ja-JP" altLang="en-US" sz="903" dirty="0">
                <a:latin typeface="+mj-ea"/>
                <a:ea typeface="+mj-ea"/>
              </a:rPr>
              <a:t>　朝夕時間帯にそれぞれ最初の一回に限り適用されます。</a:t>
            </a:r>
            <a:endParaRPr lang="en-US" altLang="ja-JP" sz="903" dirty="0">
              <a:latin typeface="+mj-ea"/>
              <a:ea typeface="+mj-ea"/>
            </a:endParaRPr>
          </a:p>
          <a:p>
            <a:r>
              <a:rPr kumimoji="1" lang="ja-JP" altLang="en-US" sz="903" dirty="0">
                <a:solidFill>
                  <a:srgbClr val="008D8A"/>
                </a:solidFill>
                <a:latin typeface="+mj-ea"/>
                <a:ea typeface="+mj-ea"/>
              </a:rPr>
              <a:t>■</a:t>
            </a:r>
            <a:r>
              <a:rPr kumimoji="1" lang="ja-JP" altLang="en-US" sz="903" dirty="0">
                <a:latin typeface="+mj-ea"/>
                <a:ea typeface="+mj-ea"/>
              </a:rPr>
              <a:t>　対象道路は地方走行に限られ、最大１００Ｋｍ相当分まで。</a:t>
            </a:r>
            <a:endParaRPr kumimoji="1" lang="en-US" altLang="ja-JP" sz="903" dirty="0">
              <a:latin typeface="+mj-ea"/>
              <a:ea typeface="+mj-ea"/>
            </a:endParaRPr>
          </a:p>
          <a:p>
            <a:r>
              <a:rPr lang="ja-JP" altLang="en-US" sz="903" dirty="0"/>
              <a:t>　　  大都市近郊区間（東京・大阪近郊）は対象外です</a:t>
            </a:r>
            <a:endParaRPr kumimoji="1" lang="en-US" altLang="ja-JP" sz="903" dirty="0">
              <a:latin typeface="+mj-ea"/>
              <a:ea typeface="+mj-ea"/>
            </a:endParaRPr>
          </a:p>
          <a:p>
            <a:endParaRPr lang="ja-JP" altLang="en-US" sz="903" dirty="0"/>
          </a:p>
          <a:p>
            <a:endParaRPr kumimoji="1" lang="en-US" altLang="ja-JP" sz="903" dirty="0">
              <a:latin typeface="+mj-ea"/>
              <a:ea typeface="+mj-ea"/>
            </a:endParaRPr>
          </a:p>
        </p:txBody>
      </p:sp>
      <p:sp>
        <p:nvSpPr>
          <p:cNvPr id="67" name="テキスト ボックス 66"/>
          <p:cNvSpPr txBox="1"/>
          <p:nvPr/>
        </p:nvSpPr>
        <p:spPr>
          <a:xfrm>
            <a:off x="3108843" y="5436937"/>
            <a:ext cx="1264472" cy="247725"/>
          </a:xfrm>
          <a:prstGeom prst="rect">
            <a:avLst/>
          </a:prstGeom>
          <a:noFill/>
        </p:spPr>
        <p:txBody>
          <a:bodyPr wrap="square" rtlCol="0">
            <a:spAutoFit/>
          </a:bodyPr>
          <a:lstStyle/>
          <a:p>
            <a:r>
              <a:rPr kumimoji="1" lang="ja-JP" altLang="en-US" sz="1004" dirty="0">
                <a:solidFill>
                  <a:srgbClr val="FF0000"/>
                </a:solidFill>
                <a:latin typeface="+mn-ea"/>
              </a:rPr>
              <a:t>最大</a:t>
            </a:r>
            <a:r>
              <a:rPr kumimoji="1" lang="ja-JP" altLang="en-US" sz="1004" b="1" dirty="0">
                <a:solidFill>
                  <a:srgbClr val="FF0000"/>
                </a:solidFill>
                <a:latin typeface="+mn-ea"/>
              </a:rPr>
              <a:t>５０％</a:t>
            </a:r>
            <a:r>
              <a:rPr kumimoji="1" lang="en-US" altLang="ja-JP" sz="1004" dirty="0">
                <a:solidFill>
                  <a:srgbClr val="FF0000"/>
                </a:solidFill>
                <a:latin typeface="+mn-ea"/>
              </a:rPr>
              <a:t>OFF</a:t>
            </a:r>
            <a:endParaRPr kumimoji="1" lang="ja-JP" altLang="en-US" sz="1004" dirty="0">
              <a:solidFill>
                <a:srgbClr val="FF0000"/>
              </a:solidFill>
              <a:latin typeface="+mn-ea"/>
            </a:endParaRPr>
          </a:p>
        </p:txBody>
      </p:sp>
      <p:sp>
        <p:nvSpPr>
          <p:cNvPr id="74" name="角丸四角形 73"/>
          <p:cNvSpPr/>
          <p:nvPr/>
        </p:nvSpPr>
        <p:spPr>
          <a:xfrm>
            <a:off x="1700259" y="5420169"/>
            <a:ext cx="1127179" cy="173197"/>
          </a:xfrm>
          <a:prstGeom prst="roundRect">
            <a:avLst/>
          </a:prstGeom>
          <a:solidFill>
            <a:srgbClr val="00A8A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4" dirty="0">
                <a:latin typeface="AR P明朝体U" panose="02020A00000000000000" pitchFamily="18" charset="-128"/>
                <a:ea typeface="AR P明朝体U" panose="02020A00000000000000" pitchFamily="18" charset="-128"/>
              </a:rPr>
              <a:t>平日朝夕割引　　</a:t>
            </a:r>
          </a:p>
        </p:txBody>
      </p:sp>
      <p:sp>
        <p:nvSpPr>
          <p:cNvPr id="78" name="テキスト ボックス 77"/>
          <p:cNvSpPr txBox="1"/>
          <p:nvPr/>
        </p:nvSpPr>
        <p:spPr>
          <a:xfrm rot="20547244">
            <a:off x="745558" y="5441506"/>
            <a:ext cx="795930" cy="231639"/>
          </a:xfrm>
          <a:prstGeom prst="rect">
            <a:avLst/>
          </a:prstGeom>
          <a:noFill/>
        </p:spPr>
        <p:txBody>
          <a:bodyPr wrap="square" rtlCol="0">
            <a:spAutoFit/>
          </a:bodyPr>
          <a:lstStyle/>
          <a:p>
            <a:r>
              <a:rPr kumimoji="1" lang="ja-JP" altLang="en-US" sz="903" u="sng" dirty="0">
                <a:solidFill>
                  <a:srgbClr val="008D8A"/>
                </a:solidFill>
              </a:rPr>
              <a:t>登録が必要</a:t>
            </a:r>
          </a:p>
        </p:txBody>
      </p:sp>
      <p:sp>
        <p:nvSpPr>
          <p:cNvPr id="63" name="角丸四角形 62"/>
          <p:cNvSpPr/>
          <p:nvPr/>
        </p:nvSpPr>
        <p:spPr>
          <a:xfrm>
            <a:off x="7944879" y="5380526"/>
            <a:ext cx="2307488" cy="86163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84"/>
          </a:p>
        </p:txBody>
      </p:sp>
      <p:sp>
        <p:nvSpPr>
          <p:cNvPr id="68" name="テキスト ボックス 67"/>
          <p:cNvSpPr txBox="1"/>
          <p:nvPr/>
        </p:nvSpPr>
        <p:spPr>
          <a:xfrm>
            <a:off x="6794531" y="5427136"/>
            <a:ext cx="1251982" cy="247725"/>
          </a:xfrm>
          <a:prstGeom prst="rect">
            <a:avLst/>
          </a:prstGeom>
          <a:noFill/>
        </p:spPr>
        <p:txBody>
          <a:bodyPr wrap="square" rtlCol="0">
            <a:spAutoFit/>
          </a:bodyPr>
          <a:lstStyle/>
          <a:p>
            <a:r>
              <a:rPr kumimoji="1" lang="ja-JP" altLang="en-US" sz="1004" b="1" dirty="0">
                <a:solidFill>
                  <a:srgbClr val="FF0000"/>
                </a:solidFill>
                <a:latin typeface="+mn-ea"/>
              </a:rPr>
              <a:t>３０％</a:t>
            </a:r>
            <a:r>
              <a:rPr kumimoji="1" lang="en-US" altLang="ja-JP" sz="1004" dirty="0">
                <a:solidFill>
                  <a:srgbClr val="FF0000"/>
                </a:solidFill>
                <a:latin typeface="+mn-ea"/>
              </a:rPr>
              <a:t>OFF</a:t>
            </a:r>
            <a:endParaRPr kumimoji="1" lang="ja-JP" altLang="en-US" sz="1004" dirty="0">
              <a:solidFill>
                <a:srgbClr val="FF0000"/>
              </a:solidFill>
              <a:latin typeface="+mn-ea"/>
            </a:endParaRPr>
          </a:p>
        </p:txBody>
      </p:sp>
      <p:sp>
        <p:nvSpPr>
          <p:cNvPr id="69" name="テキスト ボックス 68"/>
          <p:cNvSpPr txBox="1"/>
          <p:nvPr/>
        </p:nvSpPr>
        <p:spPr>
          <a:xfrm>
            <a:off x="5506219" y="5679494"/>
            <a:ext cx="2322149" cy="849346"/>
          </a:xfrm>
          <a:prstGeom prst="rect">
            <a:avLst/>
          </a:prstGeom>
          <a:noFill/>
        </p:spPr>
        <p:txBody>
          <a:bodyPr wrap="square" rtlCol="0">
            <a:spAutoFit/>
          </a:bodyPr>
          <a:lstStyle/>
          <a:p>
            <a:r>
              <a:rPr lang="ja-JP" altLang="en-US" sz="1004" dirty="0"/>
              <a:t>適用時間帯に走行した全ての車両で割引が適用されます。</a:t>
            </a:r>
            <a:endParaRPr lang="en-US" altLang="ja-JP" sz="1004" dirty="0"/>
          </a:p>
          <a:p>
            <a:r>
              <a:rPr lang="ja-JP" altLang="en-US" sz="903" dirty="0">
                <a:solidFill>
                  <a:srgbClr val="006462"/>
                </a:solidFill>
              </a:rPr>
              <a:t>■</a:t>
            </a:r>
            <a:r>
              <a:rPr lang="ja-JP" altLang="en-US" sz="903" dirty="0"/>
              <a:t>　対象時間　毎日０～４時</a:t>
            </a:r>
            <a:endParaRPr lang="en-US" altLang="ja-JP" sz="903" dirty="0"/>
          </a:p>
          <a:p>
            <a:endParaRPr lang="en-US" altLang="ja-JP" sz="1004" dirty="0"/>
          </a:p>
          <a:p>
            <a:endParaRPr lang="en-US" altLang="ja-JP" sz="1004" dirty="0"/>
          </a:p>
        </p:txBody>
      </p:sp>
      <p:sp>
        <p:nvSpPr>
          <p:cNvPr id="70" name="角丸四角形 69"/>
          <p:cNvSpPr/>
          <p:nvPr/>
        </p:nvSpPr>
        <p:spPr>
          <a:xfrm>
            <a:off x="5439971" y="5370576"/>
            <a:ext cx="2340465" cy="87158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84" dirty="0"/>
              <a:t>　　　　　　　　　　　　　　　　　　　　　　　　　　　　　　　　　　　　　　　　</a:t>
            </a:r>
          </a:p>
        </p:txBody>
      </p:sp>
      <p:sp>
        <p:nvSpPr>
          <p:cNvPr id="72" name="テキスト ボックス 71"/>
          <p:cNvSpPr txBox="1"/>
          <p:nvPr/>
        </p:nvSpPr>
        <p:spPr>
          <a:xfrm>
            <a:off x="9447207" y="5444329"/>
            <a:ext cx="1251982" cy="247725"/>
          </a:xfrm>
          <a:prstGeom prst="rect">
            <a:avLst/>
          </a:prstGeom>
          <a:noFill/>
        </p:spPr>
        <p:txBody>
          <a:bodyPr wrap="square" rtlCol="0">
            <a:spAutoFit/>
          </a:bodyPr>
          <a:lstStyle/>
          <a:p>
            <a:r>
              <a:rPr kumimoji="1" lang="ja-JP" altLang="en-US" sz="1004" b="1" dirty="0">
                <a:solidFill>
                  <a:srgbClr val="FF0000"/>
                </a:solidFill>
                <a:latin typeface="+mn-ea"/>
              </a:rPr>
              <a:t>３０％</a:t>
            </a:r>
            <a:r>
              <a:rPr kumimoji="1" lang="en-US" altLang="ja-JP" sz="1004" dirty="0">
                <a:solidFill>
                  <a:srgbClr val="FF0000"/>
                </a:solidFill>
                <a:latin typeface="+mn-ea"/>
              </a:rPr>
              <a:t>OFF</a:t>
            </a:r>
            <a:endParaRPr kumimoji="1" lang="ja-JP" altLang="en-US" sz="1004" dirty="0">
              <a:solidFill>
                <a:srgbClr val="FF0000"/>
              </a:solidFill>
              <a:latin typeface="+mn-ea"/>
            </a:endParaRPr>
          </a:p>
        </p:txBody>
      </p:sp>
      <p:sp>
        <p:nvSpPr>
          <p:cNvPr id="73" name="テキスト ボックス 72"/>
          <p:cNvSpPr txBox="1"/>
          <p:nvPr/>
        </p:nvSpPr>
        <p:spPr>
          <a:xfrm>
            <a:off x="7964348" y="5673173"/>
            <a:ext cx="2352476" cy="849346"/>
          </a:xfrm>
          <a:prstGeom prst="rect">
            <a:avLst/>
          </a:prstGeom>
          <a:noFill/>
        </p:spPr>
        <p:txBody>
          <a:bodyPr wrap="square" rtlCol="0">
            <a:spAutoFit/>
          </a:bodyPr>
          <a:lstStyle/>
          <a:p>
            <a:r>
              <a:rPr lang="ja-JP" altLang="en-US" sz="1004" dirty="0"/>
              <a:t>普通車・軽自動車限定で土日・祝日に走行することにより割引が適用されます。</a:t>
            </a:r>
            <a:endParaRPr lang="en-US" altLang="ja-JP" sz="1004" dirty="0"/>
          </a:p>
          <a:p>
            <a:r>
              <a:rPr lang="ja-JP" altLang="en-US" sz="903" dirty="0">
                <a:solidFill>
                  <a:srgbClr val="006462"/>
                </a:solidFill>
              </a:rPr>
              <a:t>■</a:t>
            </a:r>
            <a:r>
              <a:rPr lang="ja-JP" altLang="en-US" sz="903" dirty="0"/>
              <a:t>　対象日時　　土日・祝日</a:t>
            </a:r>
            <a:endParaRPr lang="en-US" altLang="ja-JP" sz="903" dirty="0"/>
          </a:p>
          <a:p>
            <a:endParaRPr lang="en-US" altLang="ja-JP" sz="1004" dirty="0"/>
          </a:p>
          <a:p>
            <a:endParaRPr lang="en-US" altLang="ja-JP" sz="1004" dirty="0"/>
          </a:p>
        </p:txBody>
      </p:sp>
      <p:sp>
        <p:nvSpPr>
          <p:cNvPr id="75" name="角丸四角形 74"/>
          <p:cNvSpPr/>
          <p:nvPr/>
        </p:nvSpPr>
        <p:spPr>
          <a:xfrm>
            <a:off x="5851225" y="5472488"/>
            <a:ext cx="965502" cy="178437"/>
          </a:xfrm>
          <a:prstGeom prst="roundRect">
            <a:avLst/>
          </a:prstGeom>
          <a:solidFill>
            <a:srgbClr val="00A8A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4" dirty="0">
                <a:latin typeface="AR P明朝体U" panose="02020A00000000000000" pitchFamily="18" charset="-128"/>
                <a:ea typeface="AR P明朝体U" panose="02020A00000000000000" pitchFamily="18" charset="-128"/>
              </a:rPr>
              <a:t>深夜</a:t>
            </a:r>
            <a:r>
              <a:rPr kumimoji="1" lang="ja-JP" altLang="en-US" sz="1104" dirty="0">
                <a:latin typeface="AR P明朝体U" panose="02020A00000000000000" pitchFamily="18" charset="-128"/>
                <a:ea typeface="AR P明朝体U" panose="02020A00000000000000" pitchFamily="18" charset="-128"/>
              </a:rPr>
              <a:t>割引　　</a:t>
            </a:r>
          </a:p>
        </p:txBody>
      </p:sp>
      <p:sp>
        <p:nvSpPr>
          <p:cNvPr id="76" name="角丸四角形 75"/>
          <p:cNvSpPr/>
          <p:nvPr/>
        </p:nvSpPr>
        <p:spPr>
          <a:xfrm>
            <a:off x="8613467" y="5481890"/>
            <a:ext cx="817643" cy="164156"/>
          </a:xfrm>
          <a:prstGeom prst="roundRect">
            <a:avLst/>
          </a:prstGeom>
          <a:solidFill>
            <a:srgbClr val="00A8A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4" dirty="0">
                <a:latin typeface="AR P明朝体U" panose="02020A00000000000000" pitchFamily="18" charset="-128"/>
                <a:ea typeface="AR P明朝体U" panose="02020A00000000000000" pitchFamily="18" charset="-128"/>
              </a:rPr>
              <a:t>休日割引　　</a:t>
            </a:r>
          </a:p>
        </p:txBody>
      </p:sp>
      <p:sp>
        <p:nvSpPr>
          <p:cNvPr id="77" name="テキスト ボックス 76"/>
          <p:cNvSpPr txBox="1"/>
          <p:nvPr/>
        </p:nvSpPr>
        <p:spPr>
          <a:xfrm>
            <a:off x="5339286" y="6284469"/>
            <a:ext cx="5057344" cy="369332"/>
          </a:xfrm>
          <a:prstGeom prst="rect">
            <a:avLst/>
          </a:prstGeom>
          <a:noFill/>
        </p:spPr>
        <p:txBody>
          <a:bodyPr wrap="square" rtlCol="0">
            <a:spAutoFit/>
          </a:bodyPr>
          <a:lstStyle/>
          <a:p>
            <a:r>
              <a:rPr lang="ja-JP" altLang="en-US" sz="803" dirty="0">
                <a:solidFill>
                  <a:srgbClr val="006462"/>
                </a:solidFill>
              </a:rPr>
              <a:t>　　 </a:t>
            </a:r>
            <a:r>
              <a:rPr lang="ja-JP" altLang="en-US" sz="900" dirty="0">
                <a:solidFill>
                  <a:srgbClr val="006462"/>
                </a:solidFill>
              </a:rPr>
              <a:t>■</a:t>
            </a:r>
            <a:r>
              <a:rPr lang="ja-JP" altLang="en-US" sz="900" dirty="0"/>
              <a:t>　深夜割引・休日割引の対象道路は </a:t>
            </a:r>
            <a:r>
              <a:rPr lang="en-US" altLang="ja-JP" sz="900" dirty="0"/>
              <a:t>NEXCO</a:t>
            </a:r>
            <a:r>
              <a:rPr lang="ja-JP" altLang="en-US" sz="900" dirty="0"/>
              <a:t>東日本／中日本／西日本が管理する全国の高速</a:t>
            </a:r>
            <a:r>
              <a:rPr lang="en-US" altLang="ja-JP" sz="900" dirty="0"/>
              <a:t>               </a:t>
            </a:r>
            <a:r>
              <a:rPr lang="ja-JP" altLang="en-US" sz="900" dirty="0"/>
              <a:t>　</a:t>
            </a:r>
            <a:endParaRPr lang="en-US" altLang="ja-JP" sz="900" dirty="0"/>
          </a:p>
          <a:p>
            <a:r>
              <a:rPr lang="ja-JP" altLang="en-US" sz="900" dirty="0"/>
              <a:t>　　　　  道路です。　　　宮城県例　東北道・常磐道・仙台東部・南部・三陸自動車道</a:t>
            </a:r>
            <a:endParaRPr lang="en-US" altLang="ja-JP" sz="900" dirty="0"/>
          </a:p>
        </p:txBody>
      </p:sp>
      <p:grpSp>
        <p:nvGrpSpPr>
          <p:cNvPr id="18" name="グループ化 17"/>
          <p:cNvGrpSpPr/>
          <p:nvPr/>
        </p:nvGrpSpPr>
        <p:grpSpPr>
          <a:xfrm>
            <a:off x="5439971" y="6728160"/>
            <a:ext cx="4812399" cy="811927"/>
            <a:chOff x="5393336" y="6724173"/>
            <a:chExt cx="4812399" cy="811927"/>
          </a:xfrm>
        </p:grpSpPr>
        <p:sp>
          <p:nvSpPr>
            <p:cNvPr id="80" name="角丸四角形 79"/>
            <p:cNvSpPr/>
            <p:nvPr/>
          </p:nvSpPr>
          <p:spPr>
            <a:xfrm>
              <a:off x="5393336" y="6724173"/>
              <a:ext cx="4812399" cy="69660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903" dirty="0">
                <a:solidFill>
                  <a:schemeClr val="tx1"/>
                </a:solidFill>
              </a:endParaRPr>
            </a:p>
          </p:txBody>
        </p:sp>
        <p:sp>
          <p:nvSpPr>
            <p:cNvPr id="81" name="テキスト ボックス 80"/>
            <p:cNvSpPr txBox="1"/>
            <p:nvPr/>
          </p:nvSpPr>
          <p:spPr>
            <a:xfrm>
              <a:off x="6302802" y="7026922"/>
              <a:ext cx="3602659" cy="509178"/>
            </a:xfrm>
            <a:prstGeom prst="rect">
              <a:avLst/>
            </a:prstGeom>
            <a:noFill/>
          </p:spPr>
          <p:txBody>
            <a:bodyPr wrap="square" rtlCol="0">
              <a:spAutoFit/>
            </a:bodyPr>
            <a:lstStyle/>
            <a:p>
              <a:r>
                <a:rPr lang="ja-JP" altLang="en-US" sz="903" dirty="0">
                  <a:latin typeface="ＭＳ Ｐゴシック" panose="020B0600070205080204" pitchFamily="50" charset="-128"/>
                  <a:ea typeface="ＭＳ Ｐゴシック" panose="020B0600070205080204" pitchFamily="50" charset="-128"/>
                </a:rPr>
                <a:t>お問合せ　</a:t>
              </a:r>
              <a:r>
                <a:rPr lang="en-US" altLang="ja-JP" sz="903" dirty="0">
                  <a:latin typeface="ＭＳ Ｐゴシック" panose="020B0600070205080204" pitchFamily="50" charset="-128"/>
                  <a:ea typeface="ＭＳ Ｐゴシック" panose="020B0600070205080204" pitchFamily="50" charset="-128"/>
                </a:rPr>
                <a:t>022-395-9312</a:t>
              </a:r>
              <a:r>
                <a:rPr lang="ja-JP" altLang="en-US" sz="903" dirty="0">
                  <a:latin typeface="ＭＳ Ｐゴシック" panose="020B0600070205080204" pitchFamily="50" charset="-128"/>
                  <a:ea typeface="ＭＳ Ｐゴシック" panose="020B0600070205080204" pitchFamily="50" charset="-128"/>
                </a:rPr>
                <a:t>　直通　</a:t>
              </a:r>
              <a:r>
                <a:rPr lang="en-US" altLang="ja-JP" sz="903" dirty="0">
                  <a:latin typeface="ＭＳ Ｐゴシック" panose="020B0600070205080204" pitchFamily="50" charset="-128"/>
                  <a:ea typeface="ＭＳ Ｐゴシック" panose="020B0600070205080204" pitchFamily="50" charset="-128"/>
                </a:rPr>
                <a:t>080-5575-1277</a:t>
              </a:r>
            </a:p>
            <a:p>
              <a:r>
                <a:rPr lang="ja-JP" altLang="en-US" sz="903" dirty="0">
                  <a:latin typeface="ＭＳ Ｐゴシック" panose="020B0600070205080204" pitchFamily="50" charset="-128"/>
                  <a:ea typeface="ＭＳ Ｐゴシック" panose="020B0600070205080204" pitchFamily="50" charset="-128"/>
                </a:rPr>
                <a:t>右記ＱＲコードからご質問・申込をお受けします。　</a:t>
              </a:r>
              <a:endParaRPr lang="en-US" altLang="ja-JP" sz="903" dirty="0">
                <a:latin typeface="ＭＳ Ｐゴシック" panose="020B0600070205080204" pitchFamily="50" charset="-128"/>
                <a:ea typeface="ＭＳ Ｐゴシック" panose="020B0600070205080204" pitchFamily="50" charset="-128"/>
              </a:endParaRPr>
            </a:p>
            <a:p>
              <a:pPr algn="ctr"/>
              <a:r>
                <a:rPr lang="ja-JP" altLang="en-US" sz="903" dirty="0">
                  <a:latin typeface="AR P明朝体U" panose="02020A00000000000000" pitchFamily="18" charset="-128"/>
                  <a:ea typeface="AR P明朝体U" panose="02020A00000000000000" pitchFamily="18" charset="-128"/>
                </a:rPr>
                <a:t>　</a:t>
              </a:r>
              <a:endParaRPr kumimoji="1" lang="ja-JP" altLang="en-US" sz="903" dirty="0">
                <a:latin typeface="AR P明朝体U" panose="02020A00000000000000" pitchFamily="18" charset="-128"/>
                <a:ea typeface="AR P明朝体U" panose="02020A00000000000000" pitchFamily="18" charset="-128"/>
              </a:endParaRPr>
            </a:p>
          </p:txBody>
        </p:sp>
      </p:grpSp>
      <p:pic>
        <p:nvPicPr>
          <p:cNvPr id="86" name="図 8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9694" y="979203"/>
            <a:ext cx="646245" cy="384854"/>
          </a:xfrm>
          <a:prstGeom prst="rect">
            <a:avLst/>
          </a:prstGeom>
        </p:spPr>
      </p:pic>
      <p:sp>
        <p:nvSpPr>
          <p:cNvPr id="87" name="テキスト ボックス 86"/>
          <p:cNvSpPr txBox="1"/>
          <p:nvPr/>
        </p:nvSpPr>
        <p:spPr>
          <a:xfrm>
            <a:off x="2144395" y="1002388"/>
            <a:ext cx="2204071" cy="347478"/>
          </a:xfrm>
          <a:prstGeom prst="rect">
            <a:avLst/>
          </a:prstGeom>
          <a:noFill/>
        </p:spPr>
        <p:txBody>
          <a:bodyPr wrap="square" rtlCol="0">
            <a:spAutoFit/>
          </a:bodyPr>
          <a:lstStyle/>
          <a:p>
            <a:r>
              <a:rPr kumimoji="1" lang="en-US" altLang="ja-JP" sz="1606" dirty="0">
                <a:latin typeface="+mn-ea"/>
              </a:rPr>
              <a:t>ETC</a:t>
            </a:r>
            <a:r>
              <a:rPr kumimoji="1" lang="ja-JP" altLang="en-US" sz="1606" dirty="0">
                <a:latin typeface="+mn-ea"/>
              </a:rPr>
              <a:t>コーポレートカード</a:t>
            </a:r>
          </a:p>
        </p:txBody>
      </p:sp>
      <p:sp>
        <p:nvSpPr>
          <p:cNvPr id="88" name="テキスト ボックス 87"/>
          <p:cNvSpPr txBox="1"/>
          <p:nvPr/>
        </p:nvSpPr>
        <p:spPr>
          <a:xfrm rot="20319171">
            <a:off x="839129" y="1120454"/>
            <a:ext cx="666662" cy="230832"/>
          </a:xfrm>
          <a:prstGeom prst="rect">
            <a:avLst/>
          </a:prstGeom>
          <a:noFill/>
        </p:spPr>
        <p:txBody>
          <a:bodyPr wrap="square" rtlCol="0">
            <a:spAutoFit/>
          </a:bodyPr>
          <a:lstStyle/>
          <a:p>
            <a:r>
              <a:rPr kumimoji="1" lang="ja-JP" altLang="en-US" sz="900" u="sng" dirty="0">
                <a:solidFill>
                  <a:srgbClr val="418C4F"/>
                </a:solidFill>
              </a:rPr>
              <a:t>車両限定</a:t>
            </a:r>
          </a:p>
        </p:txBody>
      </p:sp>
      <p:grpSp>
        <p:nvGrpSpPr>
          <p:cNvPr id="89" name="グループ化 88"/>
          <p:cNvGrpSpPr/>
          <p:nvPr/>
        </p:nvGrpSpPr>
        <p:grpSpPr>
          <a:xfrm>
            <a:off x="6241876" y="970824"/>
            <a:ext cx="3631255" cy="381315"/>
            <a:chOff x="7315190" y="5994294"/>
            <a:chExt cx="3631255" cy="393363"/>
          </a:xfrm>
        </p:grpSpPr>
        <p:sp>
          <p:nvSpPr>
            <p:cNvPr id="90" name="テキスト ボックス 89"/>
            <p:cNvSpPr txBox="1"/>
            <p:nvPr/>
          </p:nvSpPr>
          <p:spPr>
            <a:xfrm>
              <a:off x="8874205" y="5994294"/>
              <a:ext cx="2072240" cy="356011"/>
            </a:xfrm>
            <a:prstGeom prst="rect">
              <a:avLst/>
            </a:prstGeom>
            <a:noFill/>
          </p:spPr>
          <p:txBody>
            <a:bodyPr wrap="square" rtlCol="0">
              <a:spAutoFit/>
            </a:bodyPr>
            <a:lstStyle/>
            <a:p>
              <a:r>
                <a:rPr kumimoji="1" lang="ja-JP" altLang="en-US" sz="1606" dirty="0">
                  <a:latin typeface="+mn-ea"/>
                </a:rPr>
                <a:t>法人ＥＴＣカード</a:t>
              </a:r>
            </a:p>
          </p:txBody>
        </p:sp>
        <p:pic>
          <p:nvPicPr>
            <p:cNvPr id="91" name="図 9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7992" y="6000787"/>
              <a:ext cx="633437" cy="371333"/>
            </a:xfrm>
            <a:prstGeom prst="rect">
              <a:avLst/>
            </a:prstGeom>
          </p:spPr>
        </p:pic>
        <p:sp>
          <p:nvSpPr>
            <p:cNvPr id="92" name="テキスト ボックス 91"/>
            <p:cNvSpPr txBox="1"/>
            <p:nvPr/>
          </p:nvSpPr>
          <p:spPr>
            <a:xfrm rot="20298597">
              <a:off x="7315190" y="6006656"/>
              <a:ext cx="864296" cy="381001"/>
            </a:xfrm>
            <a:prstGeom prst="rect">
              <a:avLst/>
            </a:prstGeom>
            <a:noFill/>
          </p:spPr>
          <p:txBody>
            <a:bodyPr wrap="square" rtlCol="0">
              <a:spAutoFit/>
            </a:bodyPr>
            <a:lstStyle/>
            <a:p>
              <a:r>
                <a:rPr kumimoji="1" lang="ja-JP" altLang="en-US" sz="900" u="sng" dirty="0">
                  <a:solidFill>
                    <a:srgbClr val="C03A36"/>
                  </a:solidFill>
                </a:rPr>
                <a:t>限定無</a:t>
              </a:r>
              <a:endParaRPr kumimoji="1" lang="en-US" altLang="ja-JP" sz="900" u="sng" dirty="0">
                <a:solidFill>
                  <a:srgbClr val="C03A36"/>
                </a:solidFill>
              </a:endParaRPr>
            </a:p>
            <a:p>
              <a:r>
                <a:rPr kumimoji="1" lang="ja-JP" altLang="en-US" sz="900" u="sng" dirty="0">
                  <a:solidFill>
                    <a:srgbClr val="C03A36"/>
                  </a:solidFill>
                </a:rPr>
                <a:t>フリーカード</a:t>
              </a:r>
            </a:p>
          </p:txBody>
        </p:sp>
      </p:grpSp>
      <p:sp>
        <p:nvSpPr>
          <p:cNvPr id="93" name="角丸四角形 92"/>
          <p:cNvSpPr/>
          <p:nvPr/>
        </p:nvSpPr>
        <p:spPr>
          <a:xfrm>
            <a:off x="5648977" y="1636929"/>
            <a:ext cx="1722419" cy="194823"/>
          </a:xfrm>
          <a:prstGeom prst="roundRect">
            <a:avLst/>
          </a:prstGeom>
          <a:solidFill>
            <a:srgbClr val="D8163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556" tIns="37278" rIns="74556" bIns="37278" numCol="1" spcCol="0" rtlCol="0" fromWordArt="0" anchor="ctr" anchorCtr="0" forceAA="0" compatLnSpc="1">
            <a:prstTxWarp prst="textNoShape">
              <a:avLst/>
            </a:prstTxWarp>
            <a:noAutofit/>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マイレージサービス割引</a:t>
            </a:r>
            <a:endParaRPr kumimoji="1" lang="en-US" altLang="ja-JP" sz="1200" dirty="0">
              <a:solidFill>
                <a:schemeClr val="bg1"/>
              </a:solidFill>
              <a:latin typeface="Meiryo UI" panose="020B0604030504040204" pitchFamily="50" charset="-128"/>
              <a:ea typeface="Meiryo UI" panose="020B0604030504040204" pitchFamily="50" charset="-128"/>
            </a:endParaRPr>
          </a:p>
        </p:txBody>
      </p:sp>
      <p:sp>
        <p:nvSpPr>
          <p:cNvPr id="27" name="角丸四角形 26"/>
          <p:cNvSpPr/>
          <p:nvPr/>
        </p:nvSpPr>
        <p:spPr>
          <a:xfrm>
            <a:off x="147881" y="6968037"/>
            <a:ext cx="4858984" cy="45297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角丸四角形 55"/>
          <p:cNvSpPr/>
          <p:nvPr/>
        </p:nvSpPr>
        <p:spPr>
          <a:xfrm>
            <a:off x="5679996" y="6777946"/>
            <a:ext cx="1333089" cy="237038"/>
          </a:xfrm>
          <a:prstGeom prst="roundRect">
            <a:avLst/>
          </a:prstGeom>
          <a:solidFill>
            <a:srgbClr val="00A8A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4" dirty="0">
                <a:latin typeface="AR P明朝体U" panose="02020A00000000000000" pitchFamily="18" charset="-128"/>
                <a:ea typeface="AR P明朝体U" panose="02020A00000000000000" pitchFamily="18" charset="-128"/>
              </a:rPr>
              <a:t>資料請求・申込</a:t>
            </a:r>
            <a:r>
              <a:rPr kumimoji="1" lang="ja-JP" altLang="en-US" sz="1104" dirty="0">
                <a:latin typeface="AR P明朝体U" panose="02020A00000000000000" pitchFamily="18" charset="-128"/>
                <a:ea typeface="AR P明朝体U" panose="02020A00000000000000" pitchFamily="18" charset="-128"/>
              </a:rPr>
              <a:t>　　</a:t>
            </a:r>
          </a:p>
        </p:txBody>
      </p:sp>
      <p:sp>
        <p:nvSpPr>
          <p:cNvPr id="79" name="テキスト ボックス 78"/>
          <p:cNvSpPr txBox="1"/>
          <p:nvPr/>
        </p:nvSpPr>
        <p:spPr>
          <a:xfrm>
            <a:off x="7490762" y="5472488"/>
            <a:ext cx="994583" cy="231639"/>
          </a:xfrm>
          <a:prstGeom prst="rect">
            <a:avLst/>
          </a:prstGeom>
          <a:noFill/>
        </p:spPr>
        <p:txBody>
          <a:bodyPr wrap="square" rtlCol="0">
            <a:spAutoFit/>
          </a:bodyPr>
          <a:lstStyle/>
          <a:p>
            <a:r>
              <a:rPr kumimoji="1" lang="ja-JP" altLang="en-US" sz="903" u="sng" dirty="0">
                <a:solidFill>
                  <a:srgbClr val="008D8A"/>
                </a:solidFill>
              </a:rPr>
              <a:t>登録必要なし</a:t>
            </a:r>
          </a:p>
        </p:txBody>
      </p:sp>
      <p:pic>
        <p:nvPicPr>
          <p:cNvPr id="6" name="図 5">
            <a:extLst>
              <a:ext uri="{FF2B5EF4-FFF2-40B4-BE49-F238E27FC236}">
                <a16:creationId xmlns:a16="http://schemas.microsoft.com/office/drawing/2014/main" id="{C88E23AD-9ADD-4CFD-837A-0537F924F7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99321" y="6769334"/>
            <a:ext cx="644414" cy="644414"/>
          </a:xfrm>
          <a:prstGeom prst="rect">
            <a:avLst/>
          </a:prstGeom>
        </p:spPr>
      </p:pic>
    </p:spTree>
    <p:extLst>
      <p:ext uri="{BB962C8B-B14F-4D97-AF65-F5344CB8AC3E}">
        <p14:creationId xmlns:p14="http://schemas.microsoft.com/office/powerpoint/2010/main" val="4187655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0D23229-ACB3-4158-AD37-197CF918333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1059</Words>
  <Application>Microsoft Office PowerPoint</Application>
  <PresentationFormat>ユーザー設定</PresentationFormat>
  <Paragraphs>125</Paragraphs>
  <Slides>2</Slides>
  <Notes>1</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AR P丸ゴシック体E</vt:lpstr>
      <vt:lpstr>AR P明朝体U</vt:lpstr>
      <vt:lpstr>Meiryo UI</vt:lpstr>
      <vt:lpstr>ＭＳ Ｐゴシック</vt:lpstr>
      <vt:lpstr>ＭＳ Ｐ明朝</vt:lpstr>
      <vt:lpstr>ＭＳ 明朝</vt:lpstr>
      <vt:lpstr>Arial</vt:lpstr>
      <vt:lpstr>Book Antiqua</vt:lpstr>
      <vt:lpstr>Calibri</vt:lpstr>
      <vt:lpstr>Calibri Light</vt:lpstr>
      <vt:lpstr>Wingdings</vt:lpstr>
      <vt:lpstr>Office テーマ</vt:lpstr>
      <vt:lpstr>ＥＴＣカード</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2017-11-21T23:15:27Z</dcterms:created>
  <dcterms:modified xsi:type="dcterms:W3CDTF">2020-03-13T08:54:27Z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TC034313749991</vt:lpwstr>
  </property>
</Properties>
</file>